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sldIdLst>
    <p:sldId id="256" r:id="rId2"/>
    <p:sldId id="257" r:id="rId3"/>
    <p:sldId id="265" r:id="rId4"/>
    <p:sldId id="258" r:id="rId5"/>
    <p:sldId id="259" r:id="rId6"/>
    <p:sldId id="262" r:id="rId7"/>
    <p:sldId id="260" r:id="rId8"/>
    <p:sldId id="261" r:id="rId9"/>
    <p:sldId id="263" r:id="rId10"/>
    <p:sldId id="266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90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90FBA6-3F69-4F63-A57A-BF815E00F352}" type="doc">
      <dgm:prSet loTypeId="urn:microsoft.com/office/officeart/2005/8/layout/default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42500A7-6F01-4BE5-BD23-53BA37F62525}">
      <dgm:prSet custT="1"/>
      <dgm:spPr/>
      <dgm:t>
        <a:bodyPr/>
        <a:lstStyle/>
        <a:p>
          <a:r>
            <a:rPr lang="cs-CZ" sz="1400" dirty="0"/>
            <a:t>Plat	</a:t>
          </a:r>
          <a:endParaRPr lang="en-US" sz="1400" dirty="0"/>
        </a:p>
      </dgm:t>
    </dgm:pt>
    <dgm:pt modelId="{05D06DF0-CF33-4AF5-88A7-779801C41D34}" type="parTrans" cxnId="{727B818C-1697-4399-B5E1-3519708C076A}">
      <dgm:prSet/>
      <dgm:spPr/>
      <dgm:t>
        <a:bodyPr/>
        <a:lstStyle/>
        <a:p>
          <a:endParaRPr lang="en-US"/>
        </a:p>
      </dgm:t>
    </dgm:pt>
    <dgm:pt modelId="{ABCCB8E4-9215-44F0-A54D-7CBE3D77D3DC}" type="sibTrans" cxnId="{727B818C-1697-4399-B5E1-3519708C076A}">
      <dgm:prSet/>
      <dgm:spPr/>
      <dgm:t>
        <a:bodyPr/>
        <a:lstStyle/>
        <a:p>
          <a:endParaRPr lang="en-US"/>
        </a:p>
      </dgm:t>
    </dgm:pt>
    <dgm:pt modelId="{1D1E0E91-3E70-4F32-8703-7C271E65DC28}">
      <dgm:prSet custT="1"/>
      <dgm:spPr/>
      <dgm:t>
        <a:bodyPr/>
        <a:lstStyle/>
        <a:p>
          <a:r>
            <a:rPr lang="cs-CZ" sz="1400" dirty="0"/>
            <a:t>Přídavky na dítě</a:t>
          </a:r>
          <a:endParaRPr lang="en-US" sz="1400" dirty="0"/>
        </a:p>
      </dgm:t>
    </dgm:pt>
    <dgm:pt modelId="{0C19241A-FF44-4ED1-A597-9D8CC42AFD24}" type="parTrans" cxnId="{2D1C63DE-01A9-4C40-8899-2E448E27274F}">
      <dgm:prSet/>
      <dgm:spPr/>
      <dgm:t>
        <a:bodyPr/>
        <a:lstStyle/>
        <a:p>
          <a:endParaRPr lang="en-US"/>
        </a:p>
      </dgm:t>
    </dgm:pt>
    <dgm:pt modelId="{4E757346-7184-4899-95E8-3605D9D52685}" type="sibTrans" cxnId="{2D1C63DE-01A9-4C40-8899-2E448E27274F}">
      <dgm:prSet/>
      <dgm:spPr/>
      <dgm:t>
        <a:bodyPr/>
        <a:lstStyle/>
        <a:p>
          <a:endParaRPr lang="en-US"/>
        </a:p>
      </dgm:t>
    </dgm:pt>
    <dgm:pt modelId="{2EE8C8AF-2910-44D8-90D3-5518A00A0408}">
      <dgm:prSet custT="1"/>
      <dgm:spPr/>
      <dgm:t>
        <a:bodyPr/>
        <a:lstStyle/>
        <a:p>
          <a:r>
            <a:rPr lang="cs-CZ" sz="1400"/>
            <a:t>Pojištění domácnosti</a:t>
          </a:r>
          <a:endParaRPr lang="en-US" sz="1400"/>
        </a:p>
      </dgm:t>
    </dgm:pt>
    <dgm:pt modelId="{E1B8F77A-1723-42CC-A536-C0A876480192}" type="parTrans" cxnId="{288941E8-39D1-4B52-AB3A-6A7D9AB26C94}">
      <dgm:prSet/>
      <dgm:spPr/>
      <dgm:t>
        <a:bodyPr/>
        <a:lstStyle/>
        <a:p>
          <a:endParaRPr lang="en-US"/>
        </a:p>
      </dgm:t>
    </dgm:pt>
    <dgm:pt modelId="{60893A08-C51E-4953-B717-410BD77505C3}" type="sibTrans" cxnId="{288941E8-39D1-4B52-AB3A-6A7D9AB26C94}">
      <dgm:prSet/>
      <dgm:spPr/>
      <dgm:t>
        <a:bodyPr/>
        <a:lstStyle/>
        <a:p>
          <a:endParaRPr lang="en-US"/>
        </a:p>
      </dgm:t>
    </dgm:pt>
    <dgm:pt modelId="{426D7625-7C12-407C-8386-9150562EAB3A}">
      <dgm:prSet custT="1"/>
      <dgm:spPr/>
      <dgm:t>
        <a:bodyPr/>
        <a:lstStyle/>
        <a:p>
          <a:r>
            <a:rPr lang="cs-CZ" sz="1400"/>
            <a:t>Důchod</a:t>
          </a:r>
          <a:endParaRPr lang="en-US" sz="1400"/>
        </a:p>
      </dgm:t>
    </dgm:pt>
    <dgm:pt modelId="{B427B776-20AE-457B-9500-707D6BD3FE38}" type="parTrans" cxnId="{51361EC3-3238-41E3-94DC-EDE994EB6ACF}">
      <dgm:prSet/>
      <dgm:spPr/>
      <dgm:t>
        <a:bodyPr/>
        <a:lstStyle/>
        <a:p>
          <a:endParaRPr lang="en-US"/>
        </a:p>
      </dgm:t>
    </dgm:pt>
    <dgm:pt modelId="{D9E1BA85-32BB-4CF4-8C26-F4CE445BE8A1}" type="sibTrans" cxnId="{51361EC3-3238-41E3-94DC-EDE994EB6ACF}">
      <dgm:prSet/>
      <dgm:spPr/>
      <dgm:t>
        <a:bodyPr/>
        <a:lstStyle/>
        <a:p>
          <a:endParaRPr lang="en-US"/>
        </a:p>
      </dgm:t>
    </dgm:pt>
    <dgm:pt modelId="{18DEDFB5-A331-49A0-9CFC-2EA491786F30}">
      <dgm:prSet custT="1"/>
      <dgm:spPr/>
      <dgm:t>
        <a:bodyPr/>
        <a:lstStyle/>
        <a:p>
          <a:r>
            <a:rPr lang="cs-CZ" sz="1400"/>
            <a:t>Dávky státní podpory</a:t>
          </a:r>
          <a:endParaRPr lang="en-US" sz="1400"/>
        </a:p>
      </dgm:t>
    </dgm:pt>
    <dgm:pt modelId="{E7BC7088-EF7C-4050-87F1-E7FC7C8A7B48}" type="parTrans" cxnId="{F8D738E5-26B5-4F7C-BAB1-C53E063AF7D9}">
      <dgm:prSet/>
      <dgm:spPr/>
      <dgm:t>
        <a:bodyPr/>
        <a:lstStyle/>
        <a:p>
          <a:endParaRPr lang="en-US"/>
        </a:p>
      </dgm:t>
    </dgm:pt>
    <dgm:pt modelId="{F7BE7CDF-1D8B-40F0-AB7A-8D46AAB7135B}" type="sibTrans" cxnId="{F8D738E5-26B5-4F7C-BAB1-C53E063AF7D9}">
      <dgm:prSet/>
      <dgm:spPr/>
      <dgm:t>
        <a:bodyPr/>
        <a:lstStyle/>
        <a:p>
          <a:endParaRPr lang="en-US"/>
        </a:p>
      </dgm:t>
    </dgm:pt>
    <dgm:pt modelId="{F92CDFE3-BBD8-4BFB-A29E-5313FBA2D777}">
      <dgm:prSet custT="1"/>
      <dgm:spPr/>
      <dgm:t>
        <a:bodyPr/>
        <a:lstStyle/>
        <a:p>
          <a:r>
            <a:rPr lang="cs-CZ" sz="1400"/>
            <a:t>Podpora v nezaměstnanosti</a:t>
          </a:r>
          <a:endParaRPr lang="en-US" sz="1400"/>
        </a:p>
      </dgm:t>
    </dgm:pt>
    <dgm:pt modelId="{EFA88D0E-4DE7-4BE3-B06E-C53A7EDE3CF2}" type="parTrans" cxnId="{DFCC914F-0359-4E1B-8F30-7F171EBAF2D4}">
      <dgm:prSet/>
      <dgm:spPr/>
      <dgm:t>
        <a:bodyPr/>
        <a:lstStyle/>
        <a:p>
          <a:endParaRPr lang="en-US"/>
        </a:p>
      </dgm:t>
    </dgm:pt>
    <dgm:pt modelId="{F7E321AC-8A3E-49CF-B4C0-5611FD77A16D}" type="sibTrans" cxnId="{DFCC914F-0359-4E1B-8F30-7F171EBAF2D4}">
      <dgm:prSet/>
      <dgm:spPr/>
      <dgm:t>
        <a:bodyPr/>
        <a:lstStyle/>
        <a:p>
          <a:endParaRPr lang="en-US"/>
        </a:p>
      </dgm:t>
    </dgm:pt>
    <dgm:pt modelId="{A1E428A2-6CD4-409A-9E4C-A91D34926CE3}">
      <dgm:prSet custT="1"/>
      <dgm:spPr/>
      <dgm:t>
        <a:bodyPr/>
        <a:lstStyle/>
        <a:p>
          <a:r>
            <a:rPr lang="cs-CZ" sz="1400"/>
            <a:t>Půjčka od banky</a:t>
          </a:r>
          <a:endParaRPr lang="en-US" sz="1400"/>
        </a:p>
      </dgm:t>
    </dgm:pt>
    <dgm:pt modelId="{85B685FD-BDFF-4AF7-AD36-49D7A0893C69}" type="parTrans" cxnId="{75BA1072-9D2A-4500-811A-A856991A2A23}">
      <dgm:prSet/>
      <dgm:spPr/>
      <dgm:t>
        <a:bodyPr/>
        <a:lstStyle/>
        <a:p>
          <a:endParaRPr lang="en-US"/>
        </a:p>
      </dgm:t>
    </dgm:pt>
    <dgm:pt modelId="{87E600D8-C8D1-43C9-8825-57F5CA4D56B8}" type="sibTrans" cxnId="{75BA1072-9D2A-4500-811A-A856991A2A23}">
      <dgm:prSet/>
      <dgm:spPr/>
      <dgm:t>
        <a:bodyPr/>
        <a:lstStyle/>
        <a:p>
          <a:endParaRPr lang="en-US"/>
        </a:p>
      </dgm:t>
    </dgm:pt>
    <dgm:pt modelId="{7764A2BA-05FA-422C-B564-A1FD9011C78A}">
      <dgm:prSet custT="1"/>
      <dgm:spPr/>
      <dgm:t>
        <a:bodyPr/>
        <a:lstStyle/>
        <a:p>
          <a:r>
            <a:rPr lang="cs-CZ" sz="1400"/>
            <a:t>Výdělek za brigádu</a:t>
          </a:r>
          <a:endParaRPr lang="en-US" sz="1400"/>
        </a:p>
      </dgm:t>
    </dgm:pt>
    <dgm:pt modelId="{F8734D83-59DC-4621-B340-E585BC2C10D9}" type="parTrans" cxnId="{36FF8BD0-A3C2-40C8-AD91-AF2551240518}">
      <dgm:prSet/>
      <dgm:spPr/>
      <dgm:t>
        <a:bodyPr/>
        <a:lstStyle/>
        <a:p>
          <a:endParaRPr lang="en-US"/>
        </a:p>
      </dgm:t>
    </dgm:pt>
    <dgm:pt modelId="{2CBB74AE-7A5D-49AB-A631-E534EF0C6038}" type="sibTrans" cxnId="{36FF8BD0-A3C2-40C8-AD91-AF2551240518}">
      <dgm:prSet/>
      <dgm:spPr/>
      <dgm:t>
        <a:bodyPr/>
        <a:lstStyle/>
        <a:p>
          <a:endParaRPr lang="en-US"/>
        </a:p>
      </dgm:t>
    </dgm:pt>
    <dgm:pt modelId="{FA2046F2-BD26-41FD-913F-9F9321425528}">
      <dgm:prSet custT="1"/>
      <dgm:spPr/>
      <dgm:t>
        <a:bodyPr/>
        <a:lstStyle/>
        <a:p>
          <a:r>
            <a:rPr lang="cs-CZ" sz="1400" dirty="0"/>
            <a:t>Pojištění automobilu</a:t>
          </a:r>
          <a:endParaRPr lang="en-US" sz="1400" dirty="0"/>
        </a:p>
      </dgm:t>
    </dgm:pt>
    <dgm:pt modelId="{95892491-9572-4B97-8CE9-D710A3A2FE30}" type="parTrans" cxnId="{CD1625DC-FF3D-4A5C-9946-12850924406E}">
      <dgm:prSet/>
      <dgm:spPr/>
      <dgm:t>
        <a:bodyPr/>
        <a:lstStyle/>
        <a:p>
          <a:endParaRPr lang="en-US"/>
        </a:p>
      </dgm:t>
    </dgm:pt>
    <dgm:pt modelId="{33D4923C-F3E4-4B5F-B7E5-835E809323B4}" type="sibTrans" cxnId="{CD1625DC-FF3D-4A5C-9946-12850924406E}">
      <dgm:prSet/>
      <dgm:spPr/>
      <dgm:t>
        <a:bodyPr/>
        <a:lstStyle/>
        <a:p>
          <a:endParaRPr lang="en-US"/>
        </a:p>
      </dgm:t>
    </dgm:pt>
    <dgm:pt modelId="{9356BC2E-8208-4E89-BC7A-AEF19EFB4706}">
      <dgm:prSet custT="1"/>
      <dgm:spPr/>
      <dgm:t>
        <a:bodyPr/>
        <a:lstStyle/>
        <a:p>
          <a:r>
            <a:rPr lang="cs-CZ" sz="1400"/>
            <a:t>Platba za nákup</a:t>
          </a:r>
          <a:endParaRPr lang="en-US" sz="1400"/>
        </a:p>
      </dgm:t>
    </dgm:pt>
    <dgm:pt modelId="{A9A9DD2B-EB81-42DA-96C5-3707E830301B}" type="parTrans" cxnId="{3F96EB03-EE07-41C5-BB35-CB8E41CBBFFF}">
      <dgm:prSet/>
      <dgm:spPr/>
      <dgm:t>
        <a:bodyPr/>
        <a:lstStyle/>
        <a:p>
          <a:endParaRPr lang="en-US"/>
        </a:p>
      </dgm:t>
    </dgm:pt>
    <dgm:pt modelId="{38B27D38-00C4-42E6-B900-9F09861B7B78}" type="sibTrans" cxnId="{3F96EB03-EE07-41C5-BB35-CB8E41CBBFFF}">
      <dgm:prSet/>
      <dgm:spPr/>
      <dgm:t>
        <a:bodyPr/>
        <a:lstStyle/>
        <a:p>
          <a:endParaRPr lang="en-US"/>
        </a:p>
      </dgm:t>
    </dgm:pt>
    <dgm:pt modelId="{CE923362-3B2E-47E6-AB92-E29D612D8F5B}">
      <dgm:prSet custT="1"/>
      <dgm:spPr/>
      <dgm:t>
        <a:bodyPr/>
        <a:lstStyle/>
        <a:p>
          <a:r>
            <a:rPr lang="cs-CZ" sz="1400" dirty="0"/>
            <a:t>Nákup oblečení</a:t>
          </a:r>
          <a:endParaRPr lang="en-US" sz="1400" dirty="0"/>
        </a:p>
      </dgm:t>
    </dgm:pt>
    <dgm:pt modelId="{9AFBAD7A-985C-4B87-BF83-8F73FBE15AFE}" type="parTrans" cxnId="{585F5CA2-39AA-4EB8-981E-B6B3BB7E60BB}">
      <dgm:prSet/>
      <dgm:spPr/>
      <dgm:t>
        <a:bodyPr/>
        <a:lstStyle/>
        <a:p>
          <a:endParaRPr lang="en-US"/>
        </a:p>
      </dgm:t>
    </dgm:pt>
    <dgm:pt modelId="{11B19C10-1B2A-4958-A5B2-DBAB4026228F}" type="sibTrans" cxnId="{585F5CA2-39AA-4EB8-981E-B6B3BB7E60BB}">
      <dgm:prSet/>
      <dgm:spPr/>
      <dgm:t>
        <a:bodyPr/>
        <a:lstStyle/>
        <a:p>
          <a:endParaRPr lang="en-US"/>
        </a:p>
      </dgm:t>
    </dgm:pt>
    <dgm:pt modelId="{1F2B0252-ABCC-452B-8BD5-541A54D16980}">
      <dgm:prSet custT="1"/>
      <dgm:spPr/>
      <dgm:t>
        <a:bodyPr/>
        <a:lstStyle/>
        <a:p>
          <a:r>
            <a:rPr lang="cs-CZ" sz="1400"/>
            <a:t>Výhra ve sportce</a:t>
          </a:r>
          <a:endParaRPr lang="en-US" sz="1400"/>
        </a:p>
      </dgm:t>
    </dgm:pt>
    <dgm:pt modelId="{28E74124-F7C6-43AB-A56A-D1BD4809C659}" type="parTrans" cxnId="{449F9C0E-A46D-4421-95A4-BD4158558619}">
      <dgm:prSet/>
      <dgm:spPr/>
      <dgm:t>
        <a:bodyPr/>
        <a:lstStyle/>
        <a:p>
          <a:endParaRPr lang="en-US"/>
        </a:p>
      </dgm:t>
    </dgm:pt>
    <dgm:pt modelId="{E58BA2DF-CEA3-4237-A28A-C718F949CB55}" type="sibTrans" cxnId="{449F9C0E-A46D-4421-95A4-BD4158558619}">
      <dgm:prSet/>
      <dgm:spPr/>
      <dgm:t>
        <a:bodyPr/>
        <a:lstStyle/>
        <a:p>
          <a:endParaRPr lang="en-US"/>
        </a:p>
      </dgm:t>
    </dgm:pt>
    <dgm:pt modelId="{CB8D906A-6647-49B2-98D9-29854D8B4916}">
      <dgm:prSet custT="1"/>
      <dgm:spPr/>
      <dgm:t>
        <a:bodyPr/>
        <a:lstStyle/>
        <a:p>
          <a:r>
            <a:rPr lang="cs-CZ" sz="1400"/>
            <a:t>Půjčka od kamaráda</a:t>
          </a:r>
          <a:endParaRPr lang="en-US" sz="1400"/>
        </a:p>
      </dgm:t>
    </dgm:pt>
    <dgm:pt modelId="{77D14E76-2710-4746-A7E6-F7FE89525CF1}" type="parTrans" cxnId="{165D7036-D5E7-4CB4-8FC5-D02E290AEA29}">
      <dgm:prSet/>
      <dgm:spPr/>
      <dgm:t>
        <a:bodyPr/>
        <a:lstStyle/>
        <a:p>
          <a:endParaRPr lang="en-US"/>
        </a:p>
      </dgm:t>
    </dgm:pt>
    <dgm:pt modelId="{B4B869F7-E84D-41DB-9BD1-A8F415C9C7D0}" type="sibTrans" cxnId="{165D7036-D5E7-4CB4-8FC5-D02E290AEA29}">
      <dgm:prSet/>
      <dgm:spPr/>
      <dgm:t>
        <a:bodyPr/>
        <a:lstStyle/>
        <a:p>
          <a:endParaRPr lang="en-US"/>
        </a:p>
      </dgm:t>
    </dgm:pt>
    <dgm:pt modelId="{B343D5C2-397F-47B2-9D92-5B736A35F6EE}">
      <dgm:prSet custT="1"/>
      <dgm:spPr/>
      <dgm:t>
        <a:bodyPr/>
        <a:lstStyle/>
        <a:p>
          <a:r>
            <a:rPr lang="cs-CZ" sz="1400"/>
            <a:t>Obědy ve školní jídelně</a:t>
          </a:r>
          <a:endParaRPr lang="en-US" sz="1400"/>
        </a:p>
      </dgm:t>
    </dgm:pt>
    <dgm:pt modelId="{6FF4D1A4-14B1-4AF0-B51D-DA24E173E29A}" type="parTrans" cxnId="{88D96015-C68F-459D-8112-ACE287974521}">
      <dgm:prSet/>
      <dgm:spPr/>
      <dgm:t>
        <a:bodyPr/>
        <a:lstStyle/>
        <a:p>
          <a:endParaRPr lang="en-US"/>
        </a:p>
      </dgm:t>
    </dgm:pt>
    <dgm:pt modelId="{B67216DC-8659-4B3A-A691-5DB017A8FEDD}" type="sibTrans" cxnId="{88D96015-C68F-459D-8112-ACE287974521}">
      <dgm:prSet/>
      <dgm:spPr/>
      <dgm:t>
        <a:bodyPr/>
        <a:lstStyle/>
        <a:p>
          <a:endParaRPr lang="en-US"/>
        </a:p>
      </dgm:t>
    </dgm:pt>
    <dgm:pt modelId="{20A047E9-0BC9-49D7-B17A-BF70A51528F7}">
      <dgm:prSet custT="1"/>
      <dgm:spPr/>
      <dgm:t>
        <a:bodyPr/>
        <a:lstStyle/>
        <a:p>
          <a:r>
            <a:rPr lang="cs-CZ" sz="1400" dirty="0"/>
            <a:t>Platba za školní výlet </a:t>
          </a:r>
          <a:endParaRPr lang="en-US" sz="1400" dirty="0"/>
        </a:p>
      </dgm:t>
    </dgm:pt>
    <dgm:pt modelId="{1BF64E93-B742-45E6-80DA-0ADFCD1569D0}" type="parTrans" cxnId="{2C3BE7CC-BC1A-47E5-823D-124378C0EB20}">
      <dgm:prSet/>
      <dgm:spPr/>
      <dgm:t>
        <a:bodyPr/>
        <a:lstStyle/>
        <a:p>
          <a:endParaRPr lang="en-US"/>
        </a:p>
      </dgm:t>
    </dgm:pt>
    <dgm:pt modelId="{7086ACAA-1D8C-4894-B637-A66158E67F08}" type="sibTrans" cxnId="{2C3BE7CC-BC1A-47E5-823D-124378C0EB20}">
      <dgm:prSet/>
      <dgm:spPr/>
      <dgm:t>
        <a:bodyPr/>
        <a:lstStyle/>
        <a:p>
          <a:endParaRPr lang="en-US"/>
        </a:p>
      </dgm:t>
    </dgm:pt>
    <dgm:pt modelId="{C4EB729F-5930-46F4-8A97-75C2B9444877}">
      <dgm:prSet custT="1"/>
      <dgm:spPr/>
      <dgm:t>
        <a:bodyPr/>
        <a:lstStyle/>
        <a:p>
          <a:r>
            <a:rPr lang="cs-CZ" sz="1400"/>
            <a:t>Nákup knih</a:t>
          </a:r>
          <a:endParaRPr lang="en-US" sz="1400"/>
        </a:p>
      </dgm:t>
    </dgm:pt>
    <dgm:pt modelId="{6B4E1148-8127-4651-BE94-21A31CBD24A4}" type="parTrans" cxnId="{8511F8AD-B035-443A-97E4-BC7322124477}">
      <dgm:prSet/>
      <dgm:spPr/>
      <dgm:t>
        <a:bodyPr/>
        <a:lstStyle/>
        <a:p>
          <a:endParaRPr lang="en-US"/>
        </a:p>
      </dgm:t>
    </dgm:pt>
    <dgm:pt modelId="{8934DECE-B5C9-416E-9843-6D269A71E6AF}" type="sibTrans" cxnId="{8511F8AD-B035-443A-97E4-BC7322124477}">
      <dgm:prSet/>
      <dgm:spPr/>
      <dgm:t>
        <a:bodyPr/>
        <a:lstStyle/>
        <a:p>
          <a:endParaRPr lang="en-US"/>
        </a:p>
      </dgm:t>
    </dgm:pt>
    <dgm:pt modelId="{8713FC4E-1F09-43D2-908B-4E0553CA934D}">
      <dgm:prSet custT="1"/>
      <dgm:spPr/>
      <dgm:t>
        <a:bodyPr/>
        <a:lstStyle/>
        <a:p>
          <a:r>
            <a:rPr lang="cs-CZ" sz="1400"/>
            <a:t>Půjčení peněz sestře</a:t>
          </a:r>
          <a:endParaRPr lang="en-US" sz="1400"/>
        </a:p>
      </dgm:t>
    </dgm:pt>
    <dgm:pt modelId="{5ACF2228-7D84-4BB0-90A3-3C994B85332C}" type="parTrans" cxnId="{FF77609E-C841-40B4-BDF1-AE17CB43EA96}">
      <dgm:prSet/>
      <dgm:spPr/>
      <dgm:t>
        <a:bodyPr/>
        <a:lstStyle/>
        <a:p>
          <a:endParaRPr lang="en-US"/>
        </a:p>
      </dgm:t>
    </dgm:pt>
    <dgm:pt modelId="{D35A7101-A0BC-45D0-8A09-CC55CD8B5BC8}" type="sibTrans" cxnId="{FF77609E-C841-40B4-BDF1-AE17CB43EA96}">
      <dgm:prSet/>
      <dgm:spPr/>
      <dgm:t>
        <a:bodyPr/>
        <a:lstStyle/>
        <a:p>
          <a:endParaRPr lang="en-US"/>
        </a:p>
      </dgm:t>
    </dgm:pt>
    <dgm:pt modelId="{8A182376-F063-4552-89C9-79538117304B}">
      <dgm:prSet custT="1"/>
      <dgm:spPr/>
      <dgm:t>
        <a:bodyPr/>
        <a:lstStyle/>
        <a:p>
          <a:r>
            <a:rPr lang="cs-CZ" sz="1400"/>
            <a:t>Úrazové pojištění</a:t>
          </a:r>
          <a:endParaRPr lang="en-US" sz="1400"/>
        </a:p>
      </dgm:t>
    </dgm:pt>
    <dgm:pt modelId="{AAC72054-285A-4007-BA6B-06F1C2C100D6}" type="parTrans" cxnId="{A1833AB4-3573-4124-965B-8265F630350C}">
      <dgm:prSet/>
      <dgm:spPr/>
      <dgm:t>
        <a:bodyPr/>
        <a:lstStyle/>
        <a:p>
          <a:endParaRPr lang="en-US"/>
        </a:p>
      </dgm:t>
    </dgm:pt>
    <dgm:pt modelId="{4BAA16F4-33A7-4CBA-A8E9-639A037D1879}" type="sibTrans" cxnId="{A1833AB4-3573-4124-965B-8265F630350C}">
      <dgm:prSet/>
      <dgm:spPr/>
      <dgm:t>
        <a:bodyPr/>
        <a:lstStyle/>
        <a:p>
          <a:endParaRPr lang="en-US"/>
        </a:p>
      </dgm:t>
    </dgm:pt>
    <dgm:pt modelId="{79BD6044-316C-4E02-A943-23BBEA330032}" type="pres">
      <dgm:prSet presAssocID="{DB90FBA6-3F69-4F63-A57A-BF815E00F352}" presName="diagram" presStyleCnt="0">
        <dgm:presLayoutVars>
          <dgm:dir/>
          <dgm:resizeHandles val="exact"/>
        </dgm:presLayoutVars>
      </dgm:prSet>
      <dgm:spPr/>
    </dgm:pt>
    <dgm:pt modelId="{443841FB-B2C4-46E2-9BE0-6FCD22C115C1}" type="pres">
      <dgm:prSet presAssocID="{B42500A7-6F01-4BE5-BD23-53BA37F62525}" presName="node" presStyleLbl="node1" presStyleIdx="0" presStyleCnt="18">
        <dgm:presLayoutVars>
          <dgm:bulletEnabled val="1"/>
        </dgm:presLayoutVars>
      </dgm:prSet>
      <dgm:spPr/>
    </dgm:pt>
    <dgm:pt modelId="{2D8A78B7-9EB3-49B8-A9E0-C034C62A49F0}" type="pres">
      <dgm:prSet presAssocID="{ABCCB8E4-9215-44F0-A54D-7CBE3D77D3DC}" presName="sibTrans" presStyleCnt="0"/>
      <dgm:spPr/>
    </dgm:pt>
    <dgm:pt modelId="{3747E98D-FB73-42CB-9928-6368C7764B7B}" type="pres">
      <dgm:prSet presAssocID="{1D1E0E91-3E70-4F32-8703-7C271E65DC28}" presName="node" presStyleLbl="node1" presStyleIdx="1" presStyleCnt="18">
        <dgm:presLayoutVars>
          <dgm:bulletEnabled val="1"/>
        </dgm:presLayoutVars>
      </dgm:prSet>
      <dgm:spPr/>
    </dgm:pt>
    <dgm:pt modelId="{2FB49134-2686-4A90-9E43-C34A758D6CE6}" type="pres">
      <dgm:prSet presAssocID="{4E757346-7184-4899-95E8-3605D9D52685}" presName="sibTrans" presStyleCnt="0"/>
      <dgm:spPr/>
    </dgm:pt>
    <dgm:pt modelId="{423F41F9-F686-4881-8D27-FD31EA9CCF9B}" type="pres">
      <dgm:prSet presAssocID="{2EE8C8AF-2910-44D8-90D3-5518A00A0408}" presName="node" presStyleLbl="node1" presStyleIdx="2" presStyleCnt="18">
        <dgm:presLayoutVars>
          <dgm:bulletEnabled val="1"/>
        </dgm:presLayoutVars>
      </dgm:prSet>
      <dgm:spPr/>
    </dgm:pt>
    <dgm:pt modelId="{6364408B-6EBC-45DE-9BF0-C8774E35FB31}" type="pres">
      <dgm:prSet presAssocID="{60893A08-C51E-4953-B717-410BD77505C3}" presName="sibTrans" presStyleCnt="0"/>
      <dgm:spPr/>
    </dgm:pt>
    <dgm:pt modelId="{D2CCFDD6-443E-4DC7-9D38-CE9AF1366EE9}" type="pres">
      <dgm:prSet presAssocID="{426D7625-7C12-407C-8386-9150562EAB3A}" presName="node" presStyleLbl="node1" presStyleIdx="3" presStyleCnt="18">
        <dgm:presLayoutVars>
          <dgm:bulletEnabled val="1"/>
        </dgm:presLayoutVars>
      </dgm:prSet>
      <dgm:spPr/>
    </dgm:pt>
    <dgm:pt modelId="{98A64720-061D-474A-9840-B681BB84DAF7}" type="pres">
      <dgm:prSet presAssocID="{D9E1BA85-32BB-4CF4-8C26-F4CE445BE8A1}" presName="sibTrans" presStyleCnt="0"/>
      <dgm:spPr/>
    </dgm:pt>
    <dgm:pt modelId="{06B57B69-B2DC-4CD1-B277-77C9E4BA6149}" type="pres">
      <dgm:prSet presAssocID="{18DEDFB5-A331-49A0-9CFC-2EA491786F30}" presName="node" presStyleLbl="node1" presStyleIdx="4" presStyleCnt="18">
        <dgm:presLayoutVars>
          <dgm:bulletEnabled val="1"/>
        </dgm:presLayoutVars>
      </dgm:prSet>
      <dgm:spPr/>
    </dgm:pt>
    <dgm:pt modelId="{6DF96D87-F8E3-416F-BCB0-F91512E7B62E}" type="pres">
      <dgm:prSet presAssocID="{F7BE7CDF-1D8B-40F0-AB7A-8D46AAB7135B}" presName="sibTrans" presStyleCnt="0"/>
      <dgm:spPr/>
    </dgm:pt>
    <dgm:pt modelId="{406EBCA4-27B4-4B78-A3DD-931778A5BC6B}" type="pres">
      <dgm:prSet presAssocID="{F92CDFE3-BBD8-4BFB-A29E-5313FBA2D777}" presName="node" presStyleLbl="node1" presStyleIdx="5" presStyleCnt="18">
        <dgm:presLayoutVars>
          <dgm:bulletEnabled val="1"/>
        </dgm:presLayoutVars>
      </dgm:prSet>
      <dgm:spPr/>
    </dgm:pt>
    <dgm:pt modelId="{5BCD9F76-3C2B-453C-A173-6AD0D7A96619}" type="pres">
      <dgm:prSet presAssocID="{F7E321AC-8A3E-49CF-B4C0-5611FD77A16D}" presName="sibTrans" presStyleCnt="0"/>
      <dgm:spPr/>
    </dgm:pt>
    <dgm:pt modelId="{E2C0AD65-41A2-4F85-A01A-2008FB66DE31}" type="pres">
      <dgm:prSet presAssocID="{A1E428A2-6CD4-409A-9E4C-A91D34926CE3}" presName="node" presStyleLbl="node1" presStyleIdx="6" presStyleCnt="18">
        <dgm:presLayoutVars>
          <dgm:bulletEnabled val="1"/>
        </dgm:presLayoutVars>
      </dgm:prSet>
      <dgm:spPr/>
    </dgm:pt>
    <dgm:pt modelId="{E3631857-9C50-4EC6-B6E2-5ECFA0CEC69C}" type="pres">
      <dgm:prSet presAssocID="{87E600D8-C8D1-43C9-8825-57F5CA4D56B8}" presName="sibTrans" presStyleCnt="0"/>
      <dgm:spPr/>
    </dgm:pt>
    <dgm:pt modelId="{D73009AB-8747-4F5D-B01E-330EFCFFD46B}" type="pres">
      <dgm:prSet presAssocID="{7764A2BA-05FA-422C-B564-A1FD9011C78A}" presName="node" presStyleLbl="node1" presStyleIdx="7" presStyleCnt="18">
        <dgm:presLayoutVars>
          <dgm:bulletEnabled val="1"/>
        </dgm:presLayoutVars>
      </dgm:prSet>
      <dgm:spPr/>
    </dgm:pt>
    <dgm:pt modelId="{8546AC2E-13A2-45B5-BA9E-79E772F8E1DB}" type="pres">
      <dgm:prSet presAssocID="{2CBB74AE-7A5D-49AB-A631-E534EF0C6038}" presName="sibTrans" presStyleCnt="0"/>
      <dgm:spPr/>
    </dgm:pt>
    <dgm:pt modelId="{8DD232F0-6735-43C1-AC63-2F2242AB7AC4}" type="pres">
      <dgm:prSet presAssocID="{FA2046F2-BD26-41FD-913F-9F9321425528}" presName="node" presStyleLbl="node1" presStyleIdx="8" presStyleCnt="18">
        <dgm:presLayoutVars>
          <dgm:bulletEnabled val="1"/>
        </dgm:presLayoutVars>
      </dgm:prSet>
      <dgm:spPr/>
    </dgm:pt>
    <dgm:pt modelId="{A47EBEB6-5667-4DE0-AFFC-142E5ADDF75C}" type="pres">
      <dgm:prSet presAssocID="{33D4923C-F3E4-4B5F-B7E5-835E809323B4}" presName="sibTrans" presStyleCnt="0"/>
      <dgm:spPr/>
    </dgm:pt>
    <dgm:pt modelId="{7D48A4A1-2F27-446C-9E27-C2B938C1F6E9}" type="pres">
      <dgm:prSet presAssocID="{9356BC2E-8208-4E89-BC7A-AEF19EFB4706}" presName="node" presStyleLbl="node1" presStyleIdx="9" presStyleCnt="18">
        <dgm:presLayoutVars>
          <dgm:bulletEnabled val="1"/>
        </dgm:presLayoutVars>
      </dgm:prSet>
      <dgm:spPr/>
    </dgm:pt>
    <dgm:pt modelId="{4EB980F2-CD38-4495-ACC7-5A7111D7B273}" type="pres">
      <dgm:prSet presAssocID="{38B27D38-00C4-42E6-B900-9F09861B7B78}" presName="sibTrans" presStyleCnt="0"/>
      <dgm:spPr/>
    </dgm:pt>
    <dgm:pt modelId="{44B9E8B3-E247-4404-8148-1FD36939D488}" type="pres">
      <dgm:prSet presAssocID="{CE923362-3B2E-47E6-AB92-E29D612D8F5B}" presName="node" presStyleLbl="node1" presStyleIdx="10" presStyleCnt="18">
        <dgm:presLayoutVars>
          <dgm:bulletEnabled val="1"/>
        </dgm:presLayoutVars>
      </dgm:prSet>
      <dgm:spPr/>
    </dgm:pt>
    <dgm:pt modelId="{897228D6-AC94-41CD-810D-413A7D9DFC66}" type="pres">
      <dgm:prSet presAssocID="{11B19C10-1B2A-4958-A5B2-DBAB4026228F}" presName="sibTrans" presStyleCnt="0"/>
      <dgm:spPr/>
    </dgm:pt>
    <dgm:pt modelId="{77E3B0A7-5F0B-4E08-AAFF-8D7B0FA2F845}" type="pres">
      <dgm:prSet presAssocID="{1F2B0252-ABCC-452B-8BD5-541A54D16980}" presName="node" presStyleLbl="node1" presStyleIdx="11" presStyleCnt="18">
        <dgm:presLayoutVars>
          <dgm:bulletEnabled val="1"/>
        </dgm:presLayoutVars>
      </dgm:prSet>
      <dgm:spPr/>
    </dgm:pt>
    <dgm:pt modelId="{DBB1433F-7BE8-445F-B1EC-4FA2F35F2CD6}" type="pres">
      <dgm:prSet presAssocID="{E58BA2DF-CEA3-4237-A28A-C718F949CB55}" presName="sibTrans" presStyleCnt="0"/>
      <dgm:spPr/>
    </dgm:pt>
    <dgm:pt modelId="{26474609-5066-428F-A8FA-A9D573EDAEC6}" type="pres">
      <dgm:prSet presAssocID="{CB8D906A-6647-49B2-98D9-29854D8B4916}" presName="node" presStyleLbl="node1" presStyleIdx="12" presStyleCnt="18">
        <dgm:presLayoutVars>
          <dgm:bulletEnabled val="1"/>
        </dgm:presLayoutVars>
      </dgm:prSet>
      <dgm:spPr/>
    </dgm:pt>
    <dgm:pt modelId="{C5D27F74-7181-45DF-89CD-209B31556352}" type="pres">
      <dgm:prSet presAssocID="{B4B869F7-E84D-41DB-9BD1-A8F415C9C7D0}" presName="sibTrans" presStyleCnt="0"/>
      <dgm:spPr/>
    </dgm:pt>
    <dgm:pt modelId="{F675E3CD-4B60-451E-9F88-F45ECE31255C}" type="pres">
      <dgm:prSet presAssocID="{B343D5C2-397F-47B2-9D92-5B736A35F6EE}" presName="node" presStyleLbl="node1" presStyleIdx="13" presStyleCnt="18">
        <dgm:presLayoutVars>
          <dgm:bulletEnabled val="1"/>
        </dgm:presLayoutVars>
      </dgm:prSet>
      <dgm:spPr/>
    </dgm:pt>
    <dgm:pt modelId="{B90A768E-6F10-4EA7-8A73-6F0BF4920CB6}" type="pres">
      <dgm:prSet presAssocID="{B67216DC-8659-4B3A-A691-5DB017A8FEDD}" presName="sibTrans" presStyleCnt="0"/>
      <dgm:spPr/>
    </dgm:pt>
    <dgm:pt modelId="{B305CE94-5379-4756-9590-3DDB1244C3B5}" type="pres">
      <dgm:prSet presAssocID="{20A047E9-0BC9-49D7-B17A-BF70A51528F7}" presName="node" presStyleLbl="node1" presStyleIdx="14" presStyleCnt="18">
        <dgm:presLayoutVars>
          <dgm:bulletEnabled val="1"/>
        </dgm:presLayoutVars>
      </dgm:prSet>
      <dgm:spPr/>
    </dgm:pt>
    <dgm:pt modelId="{1F23625A-163C-4AC7-852A-03C439E4CBD4}" type="pres">
      <dgm:prSet presAssocID="{7086ACAA-1D8C-4894-B637-A66158E67F08}" presName="sibTrans" presStyleCnt="0"/>
      <dgm:spPr/>
    </dgm:pt>
    <dgm:pt modelId="{5BEA9F99-B674-434E-8608-D29780E9DEDD}" type="pres">
      <dgm:prSet presAssocID="{C4EB729F-5930-46F4-8A97-75C2B9444877}" presName="node" presStyleLbl="node1" presStyleIdx="15" presStyleCnt="18">
        <dgm:presLayoutVars>
          <dgm:bulletEnabled val="1"/>
        </dgm:presLayoutVars>
      </dgm:prSet>
      <dgm:spPr/>
    </dgm:pt>
    <dgm:pt modelId="{606CEC83-5FAB-4696-850E-ED16C8BDE353}" type="pres">
      <dgm:prSet presAssocID="{8934DECE-B5C9-416E-9843-6D269A71E6AF}" presName="sibTrans" presStyleCnt="0"/>
      <dgm:spPr/>
    </dgm:pt>
    <dgm:pt modelId="{CF9D34DF-F829-417D-9C27-2AD2410B147D}" type="pres">
      <dgm:prSet presAssocID="{8713FC4E-1F09-43D2-908B-4E0553CA934D}" presName="node" presStyleLbl="node1" presStyleIdx="16" presStyleCnt="18">
        <dgm:presLayoutVars>
          <dgm:bulletEnabled val="1"/>
        </dgm:presLayoutVars>
      </dgm:prSet>
      <dgm:spPr/>
    </dgm:pt>
    <dgm:pt modelId="{97CB32CC-CC71-4B28-B14C-523C7D50D135}" type="pres">
      <dgm:prSet presAssocID="{D35A7101-A0BC-45D0-8A09-CC55CD8B5BC8}" presName="sibTrans" presStyleCnt="0"/>
      <dgm:spPr/>
    </dgm:pt>
    <dgm:pt modelId="{1678195B-B521-497A-ADC5-CE28B7F4C158}" type="pres">
      <dgm:prSet presAssocID="{8A182376-F063-4552-89C9-79538117304B}" presName="node" presStyleLbl="node1" presStyleIdx="17" presStyleCnt="18">
        <dgm:presLayoutVars>
          <dgm:bulletEnabled val="1"/>
        </dgm:presLayoutVars>
      </dgm:prSet>
      <dgm:spPr/>
    </dgm:pt>
  </dgm:ptLst>
  <dgm:cxnLst>
    <dgm:cxn modelId="{D7A56A03-3E3B-4919-8B0A-323FD929D7D7}" type="presOf" srcId="{B42500A7-6F01-4BE5-BD23-53BA37F62525}" destId="{443841FB-B2C4-46E2-9BE0-6FCD22C115C1}" srcOrd="0" destOrd="0" presId="urn:microsoft.com/office/officeart/2005/8/layout/default"/>
    <dgm:cxn modelId="{3F96EB03-EE07-41C5-BB35-CB8E41CBBFFF}" srcId="{DB90FBA6-3F69-4F63-A57A-BF815E00F352}" destId="{9356BC2E-8208-4E89-BC7A-AEF19EFB4706}" srcOrd="9" destOrd="0" parTransId="{A9A9DD2B-EB81-42DA-96C5-3707E830301B}" sibTransId="{38B27D38-00C4-42E6-B900-9F09861B7B78}"/>
    <dgm:cxn modelId="{06C86009-A516-4966-8B37-EDE177616BA0}" type="presOf" srcId="{CB8D906A-6647-49B2-98D9-29854D8B4916}" destId="{26474609-5066-428F-A8FA-A9D573EDAEC6}" srcOrd="0" destOrd="0" presId="urn:microsoft.com/office/officeart/2005/8/layout/default"/>
    <dgm:cxn modelId="{BDAC3A0A-632C-43A6-BC4F-2E63E3284554}" type="presOf" srcId="{B343D5C2-397F-47B2-9D92-5B736A35F6EE}" destId="{F675E3CD-4B60-451E-9F88-F45ECE31255C}" srcOrd="0" destOrd="0" presId="urn:microsoft.com/office/officeart/2005/8/layout/default"/>
    <dgm:cxn modelId="{B6DA4E0B-9518-4178-B0FD-73BFBFDC782C}" type="presOf" srcId="{9356BC2E-8208-4E89-BC7A-AEF19EFB4706}" destId="{7D48A4A1-2F27-446C-9E27-C2B938C1F6E9}" srcOrd="0" destOrd="0" presId="urn:microsoft.com/office/officeart/2005/8/layout/default"/>
    <dgm:cxn modelId="{449F9C0E-A46D-4421-95A4-BD4158558619}" srcId="{DB90FBA6-3F69-4F63-A57A-BF815E00F352}" destId="{1F2B0252-ABCC-452B-8BD5-541A54D16980}" srcOrd="11" destOrd="0" parTransId="{28E74124-F7C6-43AB-A56A-D1BD4809C659}" sibTransId="{E58BA2DF-CEA3-4237-A28A-C718F949CB55}"/>
    <dgm:cxn modelId="{88D96015-C68F-459D-8112-ACE287974521}" srcId="{DB90FBA6-3F69-4F63-A57A-BF815E00F352}" destId="{B343D5C2-397F-47B2-9D92-5B736A35F6EE}" srcOrd="13" destOrd="0" parTransId="{6FF4D1A4-14B1-4AF0-B51D-DA24E173E29A}" sibTransId="{B67216DC-8659-4B3A-A691-5DB017A8FEDD}"/>
    <dgm:cxn modelId="{84BB2E18-7825-4FEB-8164-5E9972FC9BF5}" type="presOf" srcId="{18DEDFB5-A331-49A0-9CFC-2EA491786F30}" destId="{06B57B69-B2DC-4CD1-B277-77C9E4BA6149}" srcOrd="0" destOrd="0" presId="urn:microsoft.com/office/officeart/2005/8/layout/default"/>
    <dgm:cxn modelId="{D0E9902C-3024-4FA7-908D-1CC616C6E0D6}" type="presOf" srcId="{7764A2BA-05FA-422C-B564-A1FD9011C78A}" destId="{D73009AB-8747-4F5D-B01E-330EFCFFD46B}" srcOrd="0" destOrd="0" presId="urn:microsoft.com/office/officeart/2005/8/layout/default"/>
    <dgm:cxn modelId="{4772D530-C1E2-450D-85E2-6AF9D7FCC7B1}" type="presOf" srcId="{8713FC4E-1F09-43D2-908B-4E0553CA934D}" destId="{CF9D34DF-F829-417D-9C27-2AD2410B147D}" srcOrd="0" destOrd="0" presId="urn:microsoft.com/office/officeart/2005/8/layout/default"/>
    <dgm:cxn modelId="{165D7036-D5E7-4CB4-8FC5-D02E290AEA29}" srcId="{DB90FBA6-3F69-4F63-A57A-BF815E00F352}" destId="{CB8D906A-6647-49B2-98D9-29854D8B4916}" srcOrd="12" destOrd="0" parTransId="{77D14E76-2710-4746-A7E6-F7FE89525CF1}" sibTransId="{B4B869F7-E84D-41DB-9BD1-A8F415C9C7D0}"/>
    <dgm:cxn modelId="{4977D864-C044-49BF-81EB-A742D32529C2}" type="presOf" srcId="{2EE8C8AF-2910-44D8-90D3-5518A00A0408}" destId="{423F41F9-F686-4881-8D27-FD31EA9CCF9B}" srcOrd="0" destOrd="0" presId="urn:microsoft.com/office/officeart/2005/8/layout/default"/>
    <dgm:cxn modelId="{DFCC914F-0359-4E1B-8F30-7F171EBAF2D4}" srcId="{DB90FBA6-3F69-4F63-A57A-BF815E00F352}" destId="{F92CDFE3-BBD8-4BFB-A29E-5313FBA2D777}" srcOrd="5" destOrd="0" parTransId="{EFA88D0E-4DE7-4BE3-B06E-C53A7EDE3CF2}" sibTransId="{F7E321AC-8A3E-49CF-B4C0-5611FD77A16D}"/>
    <dgm:cxn modelId="{75BA1072-9D2A-4500-811A-A856991A2A23}" srcId="{DB90FBA6-3F69-4F63-A57A-BF815E00F352}" destId="{A1E428A2-6CD4-409A-9E4C-A91D34926CE3}" srcOrd="6" destOrd="0" parTransId="{85B685FD-BDFF-4AF7-AD36-49D7A0893C69}" sibTransId="{87E600D8-C8D1-43C9-8825-57F5CA4D56B8}"/>
    <dgm:cxn modelId="{ABA75752-B859-4893-AB76-D65A0688ED34}" type="presOf" srcId="{C4EB729F-5930-46F4-8A97-75C2B9444877}" destId="{5BEA9F99-B674-434E-8608-D29780E9DEDD}" srcOrd="0" destOrd="0" presId="urn:microsoft.com/office/officeart/2005/8/layout/default"/>
    <dgm:cxn modelId="{E3D4B778-C18F-4C31-BE21-F61FA9BE01E1}" type="presOf" srcId="{20A047E9-0BC9-49D7-B17A-BF70A51528F7}" destId="{B305CE94-5379-4756-9590-3DDB1244C3B5}" srcOrd="0" destOrd="0" presId="urn:microsoft.com/office/officeart/2005/8/layout/default"/>
    <dgm:cxn modelId="{087E757D-35E9-49B2-83A3-27482840916B}" type="presOf" srcId="{1D1E0E91-3E70-4F32-8703-7C271E65DC28}" destId="{3747E98D-FB73-42CB-9928-6368C7764B7B}" srcOrd="0" destOrd="0" presId="urn:microsoft.com/office/officeart/2005/8/layout/default"/>
    <dgm:cxn modelId="{7C0BD984-7AE7-4242-AFD5-D7FA70D289B7}" type="presOf" srcId="{A1E428A2-6CD4-409A-9E4C-A91D34926CE3}" destId="{E2C0AD65-41A2-4F85-A01A-2008FB66DE31}" srcOrd="0" destOrd="0" presId="urn:microsoft.com/office/officeart/2005/8/layout/default"/>
    <dgm:cxn modelId="{727B818C-1697-4399-B5E1-3519708C076A}" srcId="{DB90FBA6-3F69-4F63-A57A-BF815E00F352}" destId="{B42500A7-6F01-4BE5-BD23-53BA37F62525}" srcOrd="0" destOrd="0" parTransId="{05D06DF0-CF33-4AF5-88A7-779801C41D34}" sibTransId="{ABCCB8E4-9215-44F0-A54D-7CBE3D77D3DC}"/>
    <dgm:cxn modelId="{BA782F8F-4A2A-44BB-8567-6CB9DE832747}" type="presOf" srcId="{CE923362-3B2E-47E6-AB92-E29D612D8F5B}" destId="{44B9E8B3-E247-4404-8148-1FD36939D488}" srcOrd="0" destOrd="0" presId="urn:microsoft.com/office/officeart/2005/8/layout/default"/>
    <dgm:cxn modelId="{FF77609E-C841-40B4-BDF1-AE17CB43EA96}" srcId="{DB90FBA6-3F69-4F63-A57A-BF815E00F352}" destId="{8713FC4E-1F09-43D2-908B-4E0553CA934D}" srcOrd="16" destOrd="0" parTransId="{5ACF2228-7D84-4BB0-90A3-3C994B85332C}" sibTransId="{D35A7101-A0BC-45D0-8A09-CC55CD8B5BC8}"/>
    <dgm:cxn modelId="{585F5CA2-39AA-4EB8-981E-B6B3BB7E60BB}" srcId="{DB90FBA6-3F69-4F63-A57A-BF815E00F352}" destId="{CE923362-3B2E-47E6-AB92-E29D612D8F5B}" srcOrd="10" destOrd="0" parTransId="{9AFBAD7A-985C-4B87-BF83-8F73FBE15AFE}" sibTransId="{11B19C10-1B2A-4958-A5B2-DBAB4026228F}"/>
    <dgm:cxn modelId="{8511F8AD-B035-443A-97E4-BC7322124477}" srcId="{DB90FBA6-3F69-4F63-A57A-BF815E00F352}" destId="{C4EB729F-5930-46F4-8A97-75C2B9444877}" srcOrd="15" destOrd="0" parTransId="{6B4E1148-8127-4651-BE94-21A31CBD24A4}" sibTransId="{8934DECE-B5C9-416E-9843-6D269A71E6AF}"/>
    <dgm:cxn modelId="{DE334FAE-24C8-4C75-A6EA-0B66EEE7DB4C}" type="presOf" srcId="{DB90FBA6-3F69-4F63-A57A-BF815E00F352}" destId="{79BD6044-316C-4E02-A943-23BBEA330032}" srcOrd="0" destOrd="0" presId="urn:microsoft.com/office/officeart/2005/8/layout/default"/>
    <dgm:cxn modelId="{A1833AB4-3573-4124-965B-8265F630350C}" srcId="{DB90FBA6-3F69-4F63-A57A-BF815E00F352}" destId="{8A182376-F063-4552-89C9-79538117304B}" srcOrd="17" destOrd="0" parTransId="{AAC72054-285A-4007-BA6B-06F1C2C100D6}" sibTransId="{4BAA16F4-33A7-4CBA-A8E9-639A037D1879}"/>
    <dgm:cxn modelId="{51361EC3-3238-41E3-94DC-EDE994EB6ACF}" srcId="{DB90FBA6-3F69-4F63-A57A-BF815E00F352}" destId="{426D7625-7C12-407C-8386-9150562EAB3A}" srcOrd="3" destOrd="0" parTransId="{B427B776-20AE-457B-9500-707D6BD3FE38}" sibTransId="{D9E1BA85-32BB-4CF4-8C26-F4CE445BE8A1}"/>
    <dgm:cxn modelId="{2C3BE7CC-BC1A-47E5-823D-124378C0EB20}" srcId="{DB90FBA6-3F69-4F63-A57A-BF815E00F352}" destId="{20A047E9-0BC9-49D7-B17A-BF70A51528F7}" srcOrd="14" destOrd="0" parTransId="{1BF64E93-B742-45E6-80DA-0ADFCD1569D0}" sibTransId="{7086ACAA-1D8C-4894-B637-A66158E67F08}"/>
    <dgm:cxn modelId="{36FF8BD0-A3C2-40C8-AD91-AF2551240518}" srcId="{DB90FBA6-3F69-4F63-A57A-BF815E00F352}" destId="{7764A2BA-05FA-422C-B564-A1FD9011C78A}" srcOrd="7" destOrd="0" parTransId="{F8734D83-59DC-4621-B340-E585BC2C10D9}" sibTransId="{2CBB74AE-7A5D-49AB-A631-E534EF0C6038}"/>
    <dgm:cxn modelId="{42DA71D3-1C71-43AD-9CAD-6E73BE37FECC}" type="presOf" srcId="{F92CDFE3-BBD8-4BFB-A29E-5313FBA2D777}" destId="{406EBCA4-27B4-4B78-A3DD-931778A5BC6B}" srcOrd="0" destOrd="0" presId="urn:microsoft.com/office/officeart/2005/8/layout/default"/>
    <dgm:cxn modelId="{CD1625DC-FF3D-4A5C-9946-12850924406E}" srcId="{DB90FBA6-3F69-4F63-A57A-BF815E00F352}" destId="{FA2046F2-BD26-41FD-913F-9F9321425528}" srcOrd="8" destOrd="0" parTransId="{95892491-9572-4B97-8CE9-D710A3A2FE30}" sibTransId="{33D4923C-F3E4-4B5F-B7E5-835E809323B4}"/>
    <dgm:cxn modelId="{2D1C63DE-01A9-4C40-8899-2E448E27274F}" srcId="{DB90FBA6-3F69-4F63-A57A-BF815E00F352}" destId="{1D1E0E91-3E70-4F32-8703-7C271E65DC28}" srcOrd="1" destOrd="0" parTransId="{0C19241A-FF44-4ED1-A597-9D8CC42AFD24}" sibTransId="{4E757346-7184-4899-95E8-3605D9D52685}"/>
    <dgm:cxn modelId="{64E069DF-75F5-4E38-B58C-00B56180EE49}" type="presOf" srcId="{FA2046F2-BD26-41FD-913F-9F9321425528}" destId="{8DD232F0-6735-43C1-AC63-2F2242AB7AC4}" srcOrd="0" destOrd="0" presId="urn:microsoft.com/office/officeart/2005/8/layout/default"/>
    <dgm:cxn modelId="{383E91E1-7C67-4DE6-9DCD-5863576A2626}" type="presOf" srcId="{1F2B0252-ABCC-452B-8BD5-541A54D16980}" destId="{77E3B0A7-5F0B-4E08-AAFF-8D7B0FA2F845}" srcOrd="0" destOrd="0" presId="urn:microsoft.com/office/officeart/2005/8/layout/default"/>
    <dgm:cxn modelId="{752491E2-B355-4DC7-A59B-F64A825D7C40}" type="presOf" srcId="{426D7625-7C12-407C-8386-9150562EAB3A}" destId="{D2CCFDD6-443E-4DC7-9D38-CE9AF1366EE9}" srcOrd="0" destOrd="0" presId="urn:microsoft.com/office/officeart/2005/8/layout/default"/>
    <dgm:cxn modelId="{F8D738E5-26B5-4F7C-BAB1-C53E063AF7D9}" srcId="{DB90FBA6-3F69-4F63-A57A-BF815E00F352}" destId="{18DEDFB5-A331-49A0-9CFC-2EA491786F30}" srcOrd="4" destOrd="0" parTransId="{E7BC7088-EF7C-4050-87F1-E7FC7C8A7B48}" sibTransId="{F7BE7CDF-1D8B-40F0-AB7A-8D46AAB7135B}"/>
    <dgm:cxn modelId="{288941E8-39D1-4B52-AB3A-6A7D9AB26C94}" srcId="{DB90FBA6-3F69-4F63-A57A-BF815E00F352}" destId="{2EE8C8AF-2910-44D8-90D3-5518A00A0408}" srcOrd="2" destOrd="0" parTransId="{E1B8F77A-1723-42CC-A536-C0A876480192}" sibTransId="{60893A08-C51E-4953-B717-410BD77505C3}"/>
    <dgm:cxn modelId="{3C3684EE-7159-4A1D-8D85-DB6CED8A9E9E}" type="presOf" srcId="{8A182376-F063-4552-89C9-79538117304B}" destId="{1678195B-B521-497A-ADC5-CE28B7F4C158}" srcOrd="0" destOrd="0" presId="urn:microsoft.com/office/officeart/2005/8/layout/default"/>
    <dgm:cxn modelId="{51DE4813-8EE6-4B1B-B5C4-3362AA8817B4}" type="presParOf" srcId="{79BD6044-316C-4E02-A943-23BBEA330032}" destId="{443841FB-B2C4-46E2-9BE0-6FCD22C115C1}" srcOrd="0" destOrd="0" presId="urn:microsoft.com/office/officeart/2005/8/layout/default"/>
    <dgm:cxn modelId="{7917C764-DDEA-4EBB-84F8-5CED675848F4}" type="presParOf" srcId="{79BD6044-316C-4E02-A943-23BBEA330032}" destId="{2D8A78B7-9EB3-49B8-A9E0-C034C62A49F0}" srcOrd="1" destOrd="0" presId="urn:microsoft.com/office/officeart/2005/8/layout/default"/>
    <dgm:cxn modelId="{2B9DB46D-0A93-4481-A960-83860A997C5A}" type="presParOf" srcId="{79BD6044-316C-4E02-A943-23BBEA330032}" destId="{3747E98D-FB73-42CB-9928-6368C7764B7B}" srcOrd="2" destOrd="0" presId="urn:microsoft.com/office/officeart/2005/8/layout/default"/>
    <dgm:cxn modelId="{6CE097E0-5E41-4313-B3FD-8870EC9F6E51}" type="presParOf" srcId="{79BD6044-316C-4E02-A943-23BBEA330032}" destId="{2FB49134-2686-4A90-9E43-C34A758D6CE6}" srcOrd="3" destOrd="0" presId="urn:microsoft.com/office/officeart/2005/8/layout/default"/>
    <dgm:cxn modelId="{731C20E8-644D-4E16-A1C9-0C6904CD7A5F}" type="presParOf" srcId="{79BD6044-316C-4E02-A943-23BBEA330032}" destId="{423F41F9-F686-4881-8D27-FD31EA9CCF9B}" srcOrd="4" destOrd="0" presId="urn:microsoft.com/office/officeart/2005/8/layout/default"/>
    <dgm:cxn modelId="{00471E67-44C9-4169-8F2D-DA023141E662}" type="presParOf" srcId="{79BD6044-316C-4E02-A943-23BBEA330032}" destId="{6364408B-6EBC-45DE-9BF0-C8774E35FB31}" srcOrd="5" destOrd="0" presId="urn:microsoft.com/office/officeart/2005/8/layout/default"/>
    <dgm:cxn modelId="{291DE204-98E6-471B-9CC8-E75591B9862C}" type="presParOf" srcId="{79BD6044-316C-4E02-A943-23BBEA330032}" destId="{D2CCFDD6-443E-4DC7-9D38-CE9AF1366EE9}" srcOrd="6" destOrd="0" presId="urn:microsoft.com/office/officeart/2005/8/layout/default"/>
    <dgm:cxn modelId="{03C719ED-8BA3-4474-89F4-8C1EFEFDF924}" type="presParOf" srcId="{79BD6044-316C-4E02-A943-23BBEA330032}" destId="{98A64720-061D-474A-9840-B681BB84DAF7}" srcOrd="7" destOrd="0" presId="urn:microsoft.com/office/officeart/2005/8/layout/default"/>
    <dgm:cxn modelId="{5E7BC846-DCC1-435D-B789-3E9A16DB5117}" type="presParOf" srcId="{79BD6044-316C-4E02-A943-23BBEA330032}" destId="{06B57B69-B2DC-4CD1-B277-77C9E4BA6149}" srcOrd="8" destOrd="0" presId="urn:microsoft.com/office/officeart/2005/8/layout/default"/>
    <dgm:cxn modelId="{0AAE76F2-2146-4632-8B70-51682A5928C6}" type="presParOf" srcId="{79BD6044-316C-4E02-A943-23BBEA330032}" destId="{6DF96D87-F8E3-416F-BCB0-F91512E7B62E}" srcOrd="9" destOrd="0" presId="urn:microsoft.com/office/officeart/2005/8/layout/default"/>
    <dgm:cxn modelId="{CDC19D28-44E8-4B5F-B2C4-C5EC17AAA13E}" type="presParOf" srcId="{79BD6044-316C-4E02-A943-23BBEA330032}" destId="{406EBCA4-27B4-4B78-A3DD-931778A5BC6B}" srcOrd="10" destOrd="0" presId="urn:microsoft.com/office/officeart/2005/8/layout/default"/>
    <dgm:cxn modelId="{963C2933-459B-422E-92A3-DD871FFB4808}" type="presParOf" srcId="{79BD6044-316C-4E02-A943-23BBEA330032}" destId="{5BCD9F76-3C2B-453C-A173-6AD0D7A96619}" srcOrd="11" destOrd="0" presId="urn:microsoft.com/office/officeart/2005/8/layout/default"/>
    <dgm:cxn modelId="{D194C4F4-87D1-4C26-98FA-25F76CB2808A}" type="presParOf" srcId="{79BD6044-316C-4E02-A943-23BBEA330032}" destId="{E2C0AD65-41A2-4F85-A01A-2008FB66DE31}" srcOrd="12" destOrd="0" presId="urn:microsoft.com/office/officeart/2005/8/layout/default"/>
    <dgm:cxn modelId="{BA843D92-9D88-4BB5-841F-E337479FD116}" type="presParOf" srcId="{79BD6044-316C-4E02-A943-23BBEA330032}" destId="{E3631857-9C50-4EC6-B6E2-5ECFA0CEC69C}" srcOrd="13" destOrd="0" presId="urn:microsoft.com/office/officeart/2005/8/layout/default"/>
    <dgm:cxn modelId="{CC40E252-8109-4509-B4A5-8D66775F987D}" type="presParOf" srcId="{79BD6044-316C-4E02-A943-23BBEA330032}" destId="{D73009AB-8747-4F5D-B01E-330EFCFFD46B}" srcOrd="14" destOrd="0" presId="urn:microsoft.com/office/officeart/2005/8/layout/default"/>
    <dgm:cxn modelId="{C293F9F3-71E7-41D1-9E7F-45F6D0FC452C}" type="presParOf" srcId="{79BD6044-316C-4E02-A943-23BBEA330032}" destId="{8546AC2E-13A2-45B5-BA9E-79E772F8E1DB}" srcOrd="15" destOrd="0" presId="urn:microsoft.com/office/officeart/2005/8/layout/default"/>
    <dgm:cxn modelId="{187B440C-1234-47F2-9B69-550140BCF095}" type="presParOf" srcId="{79BD6044-316C-4E02-A943-23BBEA330032}" destId="{8DD232F0-6735-43C1-AC63-2F2242AB7AC4}" srcOrd="16" destOrd="0" presId="urn:microsoft.com/office/officeart/2005/8/layout/default"/>
    <dgm:cxn modelId="{EC114C3E-41F9-44AA-B300-32D4D499C863}" type="presParOf" srcId="{79BD6044-316C-4E02-A943-23BBEA330032}" destId="{A47EBEB6-5667-4DE0-AFFC-142E5ADDF75C}" srcOrd="17" destOrd="0" presId="urn:microsoft.com/office/officeart/2005/8/layout/default"/>
    <dgm:cxn modelId="{79F76779-BF4B-47C2-AC59-C86D99066568}" type="presParOf" srcId="{79BD6044-316C-4E02-A943-23BBEA330032}" destId="{7D48A4A1-2F27-446C-9E27-C2B938C1F6E9}" srcOrd="18" destOrd="0" presId="urn:microsoft.com/office/officeart/2005/8/layout/default"/>
    <dgm:cxn modelId="{93516FF8-FC51-4472-A023-D2897EA8FFE9}" type="presParOf" srcId="{79BD6044-316C-4E02-A943-23BBEA330032}" destId="{4EB980F2-CD38-4495-ACC7-5A7111D7B273}" srcOrd="19" destOrd="0" presId="urn:microsoft.com/office/officeart/2005/8/layout/default"/>
    <dgm:cxn modelId="{917C44DF-C0C8-4C89-BC03-93259F42A57C}" type="presParOf" srcId="{79BD6044-316C-4E02-A943-23BBEA330032}" destId="{44B9E8B3-E247-4404-8148-1FD36939D488}" srcOrd="20" destOrd="0" presId="urn:microsoft.com/office/officeart/2005/8/layout/default"/>
    <dgm:cxn modelId="{F117A165-D491-4CFF-A205-6DB5A4F77E80}" type="presParOf" srcId="{79BD6044-316C-4E02-A943-23BBEA330032}" destId="{897228D6-AC94-41CD-810D-413A7D9DFC66}" srcOrd="21" destOrd="0" presId="urn:microsoft.com/office/officeart/2005/8/layout/default"/>
    <dgm:cxn modelId="{23ED62A2-7A08-48CC-B07D-E456E824E511}" type="presParOf" srcId="{79BD6044-316C-4E02-A943-23BBEA330032}" destId="{77E3B0A7-5F0B-4E08-AAFF-8D7B0FA2F845}" srcOrd="22" destOrd="0" presId="urn:microsoft.com/office/officeart/2005/8/layout/default"/>
    <dgm:cxn modelId="{D3A36835-7B4E-4D62-9242-2CC1A4A75DF5}" type="presParOf" srcId="{79BD6044-316C-4E02-A943-23BBEA330032}" destId="{DBB1433F-7BE8-445F-B1EC-4FA2F35F2CD6}" srcOrd="23" destOrd="0" presId="urn:microsoft.com/office/officeart/2005/8/layout/default"/>
    <dgm:cxn modelId="{D2B3A7AD-D67D-4C2B-A89E-0CBC789A62F6}" type="presParOf" srcId="{79BD6044-316C-4E02-A943-23BBEA330032}" destId="{26474609-5066-428F-A8FA-A9D573EDAEC6}" srcOrd="24" destOrd="0" presId="urn:microsoft.com/office/officeart/2005/8/layout/default"/>
    <dgm:cxn modelId="{BD3BEC04-4366-4A46-9301-859FDF40E8B1}" type="presParOf" srcId="{79BD6044-316C-4E02-A943-23BBEA330032}" destId="{C5D27F74-7181-45DF-89CD-209B31556352}" srcOrd="25" destOrd="0" presId="urn:microsoft.com/office/officeart/2005/8/layout/default"/>
    <dgm:cxn modelId="{4C0BA64D-F97A-4D01-949C-E473D06414E4}" type="presParOf" srcId="{79BD6044-316C-4E02-A943-23BBEA330032}" destId="{F675E3CD-4B60-451E-9F88-F45ECE31255C}" srcOrd="26" destOrd="0" presId="urn:microsoft.com/office/officeart/2005/8/layout/default"/>
    <dgm:cxn modelId="{90E57EBB-FCA0-4C6A-86BF-6E0FB8E38D9F}" type="presParOf" srcId="{79BD6044-316C-4E02-A943-23BBEA330032}" destId="{B90A768E-6F10-4EA7-8A73-6F0BF4920CB6}" srcOrd="27" destOrd="0" presId="urn:microsoft.com/office/officeart/2005/8/layout/default"/>
    <dgm:cxn modelId="{E892971E-E557-4B46-9219-114C2AB1B450}" type="presParOf" srcId="{79BD6044-316C-4E02-A943-23BBEA330032}" destId="{B305CE94-5379-4756-9590-3DDB1244C3B5}" srcOrd="28" destOrd="0" presId="urn:microsoft.com/office/officeart/2005/8/layout/default"/>
    <dgm:cxn modelId="{1D66F279-A5F6-4AC6-8346-4CEC2AD63C09}" type="presParOf" srcId="{79BD6044-316C-4E02-A943-23BBEA330032}" destId="{1F23625A-163C-4AC7-852A-03C439E4CBD4}" srcOrd="29" destOrd="0" presId="urn:microsoft.com/office/officeart/2005/8/layout/default"/>
    <dgm:cxn modelId="{B0075AB0-0280-492B-B339-33AC1D62C84A}" type="presParOf" srcId="{79BD6044-316C-4E02-A943-23BBEA330032}" destId="{5BEA9F99-B674-434E-8608-D29780E9DEDD}" srcOrd="30" destOrd="0" presId="urn:microsoft.com/office/officeart/2005/8/layout/default"/>
    <dgm:cxn modelId="{4A6D871E-EE61-4A7D-B190-BF081749F435}" type="presParOf" srcId="{79BD6044-316C-4E02-A943-23BBEA330032}" destId="{606CEC83-5FAB-4696-850E-ED16C8BDE353}" srcOrd="31" destOrd="0" presId="urn:microsoft.com/office/officeart/2005/8/layout/default"/>
    <dgm:cxn modelId="{BA70090A-E53E-44D2-A936-A145585E69B1}" type="presParOf" srcId="{79BD6044-316C-4E02-A943-23BBEA330032}" destId="{CF9D34DF-F829-417D-9C27-2AD2410B147D}" srcOrd="32" destOrd="0" presId="urn:microsoft.com/office/officeart/2005/8/layout/default"/>
    <dgm:cxn modelId="{E1EA904E-1932-43AD-89ED-0C55DBAED454}" type="presParOf" srcId="{79BD6044-316C-4E02-A943-23BBEA330032}" destId="{97CB32CC-CC71-4B28-B14C-523C7D50D135}" srcOrd="33" destOrd="0" presId="urn:microsoft.com/office/officeart/2005/8/layout/default"/>
    <dgm:cxn modelId="{C8B1956E-E93A-4966-BCFD-14E2F60E6BCA}" type="presParOf" srcId="{79BD6044-316C-4E02-A943-23BBEA330032}" destId="{1678195B-B521-497A-ADC5-CE28B7F4C158}" srcOrd="3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90FBA6-3F69-4F63-A57A-BF815E00F352}" type="doc">
      <dgm:prSet loTypeId="urn:microsoft.com/office/officeart/2005/8/layout/default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42500A7-6F01-4BE5-BD23-53BA37F62525}">
      <dgm:prSet custT="1"/>
      <dgm:spPr/>
      <dgm:t>
        <a:bodyPr/>
        <a:lstStyle/>
        <a:p>
          <a:r>
            <a:rPr lang="cs-CZ" sz="1200"/>
            <a:t>Plat	</a:t>
          </a:r>
          <a:endParaRPr lang="en-US" sz="1200" dirty="0"/>
        </a:p>
      </dgm:t>
    </dgm:pt>
    <dgm:pt modelId="{05D06DF0-CF33-4AF5-88A7-779801C41D34}" type="parTrans" cxnId="{727B818C-1697-4399-B5E1-3519708C076A}">
      <dgm:prSet/>
      <dgm:spPr/>
      <dgm:t>
        <a:bodyPr/>
        <a:lstStyle/>
        <a:p>
          <a:endParaRPr lang="en-US"/>
        </a:p>
      </dgm:t>
    </dgm:pt>
    <dgm:pt modelId="{ABCCB8E4-9215-44F0-A54D-7CBE3D77D3DC}" type="sibTrans" cxnId="{727B818C-1697-4399-B5E1-3519708C076A}">
      <dgm:prSet/>
      <dgm:spPr/>
      <dgm:t>
        <a:bodyPr/>
        <a:lstStyle/>
        <a:p>
          <a:endParaRPr lang="en-US"/>
        </a:p>
      </dgm:t>
    </dgm:pt>
    <dgm:pt modelId="{1D1E0E91-3E70-4F32-8703-7C271E65DC28}">
      <dgm:prSet custT="1"/>
      <dgm:spPr/>
      <dgm:t>
        <a:bodyPr/>
        <a:lstStyle/>
        <a:p>
          <a:r>
            <a:rPr lang="cs-CZ" sz="1200" dirty="0"/>
            <a:t>Přídavky na dítě</a:t>
          </a:r>
          <a:endParaRPr lang="en-US" sz="1200" dirty="0"/>
        </a:p>
      </dgm:t>
    </dgm:pt>
    <dgm:pt modelId="{0C19241A-FF44-4ED1-A597-9D8CC42AFD24}" type="parTrans" cxnId="{2D1C63DE-01A9-4C40-8899-2E448E27274F}">
      <dgm:prSet/>
      <dgm:spPr/>
      <dgm:t>
        <a:bodyPr/>
        <a:lstStyle/>
        <a:p>
          <a:endParaRPr lang="en-US"/>
        </a:p>
      </dgm:t>
    </dgm:pt>
    <dgm:pt modelId="{4E757346-7184-4899-95E8-3605D9D52685}" type="sibTrans" cxnId="{2D1C63DE-01A9-4C40-8899-2E448E27274F}">
      <dgm:prSet/>
      <dgm:spPr/>
      <dgm:t>
        <a:bodyPr/>
        <a:lstStyle/>
        <a:p>
          <a:endParaRPr lang="en-US"/>
        </a:p>
      </dgm:t>
    </dgm:pt>
    <dgm:pt modelId="{2EE8C8AF-2910-44D8-90D3-5518A00A0408}">
      <dgm:prSet custT="1"/>
      <dgm:spPr/>
      <dgm:t>
        <a:bodyPr/>
        <a:lstStyle/>
        <a:p>
          <a:r>
            <a:rPr lang="cs-CZ" sz="1200"/>
            <a:t>Pojištění domácnosti</a:t>
          </a:r>
          <a:endParaRPr lang="en-US" sz="1200"/>
        </a:p>
      </dgm:t>
    </dgm:pt>
    <dgm:pt modelId="{E1B8F77A-1723-42CC-A536-C0A876480192}" type="parTrans" cxnId="{288941E8-39D1-4B52-AB3A-6A7D9AB26C94}">
      <dgm:prSet/>
      <dgm:spPr/>
      <dgm:t>
        <a:bodyPr/>
        <a:lstStyle/>
        <a:p>
          <a:endParaRPr lang="en-US"/>
        </a:p>
      </dgm:t>
    </dgm:pt>
    <dgm:pt modelId="{60893A08-C51E-4953-B717-410BD77505C3}" type="sibTrans" cxnId="{288941E8-39D1-4B52-AB3A-6A7D9AB26C94}">
      <dgm:prSet/>
      <dgm:spPr/>
      <dgm:t>
        <a:bodyPr/>
        <a:lstStyle/>
        <a:p>
          <a:endParaRPr lang="en-US"/>
        </a:p>
      </dgm:t>
    </dgm:pt>
    <dgm:pt modelId="{426D7625-7C12-407C-8386-9150562EAB3A}">
      <dgm:prSet custT="1"/>
      <dgm:spPr/>
      <dgm:t>
        <a:bodyPr/>
        <a:lstStyle/>
        <a:p>
          <a:r>
            <a:rPr lang="cs-CZ" sz="1200"/>
            <a:t>Důchod</a:t>
          </a:r>
          <a:endParaRPr lang="en-US" sz="1200"/>
        </a:p>
      </dgm:t>
    </dgm:pt>
    <dgm:pt modelId="{B427B776-20AE-457B-9500-707D6BD3FE38}" type="parTrans" cxnId="{51361EC3-3238-41E3-94DC-EDE994EB6ACF}">
      <dgm:prSet/>
      <dgm:spPr/>
      <dgm:t>
        <a:bodyPr/>
        <a:lstStyle/>
        <a:p>
          <a:endParaRPr lang="en-US"/>
        </a:p>
      </dgm:t>
    </dgm:pt>
    <dgm:pt modelId="{D9E1BA85-32BB-4CF4-8C26-F4CE445BE8A1}" type="sibTrans" cxnId="{51361EC3-3238-41E3-94DC-EDE994EB6ACF}">
      <dgm:prSet/>
      <dgm:spPr/>
      <dgm:t>
        <a:bodyPr/>
        <a:lstStyle/>
        <a:p>
          <a:endParaRPr lang="en-US"/>
        </a:p>
      </dgm:t>
    </dgm:pt>
    <dgm:pt modelId="{18DEDFB5-A331-49A0-9CFC-2EA491786F30}">
      <dgm:prSet custT="1"/>
      <dgm:spPr/>
      <dgm:t>
        <a:bodyPr/>
        <a:lstStyle/>
        <a:p>
          <a:r>
            <a:rPr lang="cs-CZ" sz="1200"/>
            <a:t>Dávky státní podpory</a:t>
          </a:r>
          <a:endParaRPr lang="en-US" sz="1200"/>
        </a:p>
      </dgm:t>
    </dgm:pt>
    <dgm:pt modelId="{E7BC7088-EF7C-4050-87F1-E7FC7C8A7B48}" type="parTrans" cxnId="{F8D738E5-26B5-4F7C-BAB1-C53E063AF7D9}">
      <dgm:prSet/>
      <dgm:spPr/>
      <dgm:t>
        <a:bodyPr/>
        <a:lstStyle/>
        <a:p>
          <a:endParaRPr lang="en-US"/>
        </a:p>
      </dgm:t>
    </dgm:pt>
    <dgm:pt modelId="{F7BE7CDF-1D8B-40F0-AB7A-8D46AAB7135B}" type="sibTrans" cxnId="{F8D738E5-26B5-4F7C-BAB1-C53E063AF7D9}">
      <dgm:prSet/>
      <dgm:spPr/>
      <dgm:t>
        <a:bodyPr/>
        <a:lstStyle/>
        <a:p>
          <a:endParaRPr lang="en-US"/>
        </a:p>
      </dgm:t>
    </dgm:pt>
    <dgm:pt modelId="{F92CDFE3-BBD8-4BFB-A29E-5313FBA2D777}">
      <dgm:prSet custT="1"/>
      <dgm:spPr/>
      <dgm:t>
        <a:bodyPr/>
        <a:lstStyle/>
        <a:p>
          <a:r>
            <a:rPr lang="cs-CZ" sz="1200" dirty="0"/>
            <a:t>Podpora v nezaměstnanosti</a:t>
          </a:r>
          <a:endParaRPr lang="en-US" sz="1200" dirty="0"/>
        </a:p>
      </dgm:t>
    </dgm:pt>
    <dgm:pt modelId="{EFA88D0E-4DE7-4BE3-B06E-C53A7EDE3CF2}" type="parTrans" cxnId="{DFCC914F-0359-4E1B-8F30-7F171EBAF2D4}">
      <dgm:prSet/>
      <dgm:spPr/>
      <dgm:t>
        <a:bodyPr/>
        <a:lstStyle/>
        <a:p>
          <a:endParaRPr lang="en-US"/>
        </a:p>
      </dgm:t>
    </dgm:pt>
    <dgm:pt modelId="{F7E321AC-8A3E-49CF-B4C0-5611FD77A16D}" type="sibTrans" cxnId="{DFCC914F-0359-4E1B-8F30-7F171EBAF2D4}">
      <dgm:prSet/>
      <dgm:spPr/>
      <dgm:t>
        <a:bodyPr/>
        <a:lstStyle/>
        <a:p>
          <a:endParaRPr lang="en-US"/>
        </a:p>
      </dgm:t>
    </dgm:pt>
    <dgm:pt modelId="{A1E428A2-6CD4-409A-9E4C-A91D34926CE3}">
      <dgm:prSet custT="1"/>
      <dgm:spPr/>
      <dgm:t>
        <a:bodyPr/>
        <a:lstStyle/>
        <a:p>
          <a:r>
            <a:rPr lang="cs-CZ" sz="1200"/>
            <a:t>Půjčka od banky</a:t>
          </a:r>
          <a:endParaRPr lang="en-US" sz="1200"/>
        </a:p>
      </dgm:t>
    </dgm:pt>
    <dgm:pt modelId="{85B685FD-BDFF-4AF7-AD36-49D7A0893C69}" type="parTrans" cxnId="{75BA1072-9D2A-4500-811A-A856991A2A23}">
      <dgm:prSet/>
      <dgm:spPr/>
      <dgm:t>
        <a:bodyPr/>
        <a:lstStyle/>
        <a:p>
          <a:endParaRPr lang="en-US"/>
        </a:p>
      </dgm:t>
    </dgm:pt>
    <dgm:pt modelId="{87E600D8-C8D1-43C9-8825-57F5CA4D56B8}" type="sibTrans" cxnId="{75BA1072-9D2A-4500-811A-A856991A2A23}">
      <dgm:prSet/>
      <dgm:spPr/>
      <dgm:t>
        <a:bodyPr/>
        <a:lstStyle/>
        <a:p>
          <a:endParaRPr lang="en-US"/>
        </a:p>
      </dgm:t>
    </dgm:pt>
    <dgm:pt modelId="{7764A2BA-05FA-422C-B564-A1FD9011C78A}">
      <dgm:prSet custT="1"/>
      <dgm:spPr/>
      <dgm:t>
        <a:bodyPr/>
        <a:lstStyle/>
        <a:p>
          <a:r>
            <a:rPr lang="cs-CZ" sz="1200"/>
            <a:t>Výdělek za brigádu</a:t>
          </a:r>
          <a:endParaRPr lang="en-US" sz="1200"/>
        </a:p>
      </dgm:t>
    </dgm:pt>
    <dgm:pt modelId="{F8734D83-59DC-4621-B340-E585BC2C10D9}" type="parTrans" cxnId="{36FF8BD0-A3C2-40C8-AD91-AF2551240518}">
      <dgm:prSet/>
      <dgm:spPr/>
      <dgm:t>
        <a:bodyPr/>
        <a:lstStyle/>
        <a:p>
          <a:endParaRPr lang="en-US"/>
        </a:p>
      </dgm:t>
    </dgm:pt>
    <dgm:pt modelId="{2CBB74AE-7A5D-49AB-A631-E534EF0C6038}" type="sibTrans" cxnId="{36FF8BD0-A3C2-40C8-AD91-AF2551240518}">
      <dgm:prSet/>
      <dgm:spPr/>
      <dgm:t>
        <a:bodyPr/>
        <a:lstStyle/>
        <a:p>
          <a:endParaRPr lang="en-US"/>
        </a:p>
      </dgm:t>
    </dgm:pt>
    <dgm:pt modelId="{FA2046F2-BD26-41FD-913F-9F9321425528}">
      <dgm:prSet custT="1"/>
      <dgm:spPr/>
      <dgm:t>
        <a:bodyPr/>
        <a:lstStyle/>
        <a:p>
          <a:r>
            <a:rPr lang="cs-CZ" sz="1200" dirty="0"/>
            <a:t>Pojištění automobilu</a:t>
          </a:r>
          <a:endParaRPr lang="en-US" sz="1200" dirty="0"/>
        </a:p>
      </dgm:t>
    </dgm:pt>
    <dgm:pt modelId="{95892491-9572-4B97-8CE9-D710A3A2FE30}" type="parTrans" cxnId="{CD1625DC-FF3D-4A5C-9946-12850924406E}">
      <dgm:prSet/>
      <dgm:spPr/>
      <dgm:t>
        <a:bodyPr/>
        <a:lstStyle/>
        <a:p>
          <a:endParaRPr lang="en-US"/>
        </a:p>
      </dgm:t>
    </dgm:pt>
    <dgm:pt modelId="{33D4923C-F3E4-4B5F-B7E5-835E809323B4}" type="sibTrans" cxnId="{CD1625DC-FF3D-4A5C-9946-12850924406E}">
      <dgm:prSet/>
      <dgm:spPr/>
      <dgm:t>
        <a:bodyPr/>
        <a:lstStyle/>
        <a:p>
          <a:endParaRPr lang="en-US"/>
        </a:p>
      </dgm:t>
    </dgm:pt>
    <dgm:pt modelId="{9356BC2E-8208-4E89-BC7A-AEF19EFB4706}">
      <dgm:prSet custT="1"/>
      <dgm:spPr/>
      <dgm:t>
        <a:bodyPr/>
        <a:lstStyle/>
        <a:p>
          <a:r>
            <a:rPr lang="cs-CZ" sz="1200"/>
            <a:t>Platba za nákup</a:t>
          </a:r>
          <a:endParaRPr lang="en-US" sz="1200"/>
        </a:p>
      </dgm:t>
    </dgm:pt>
    <dgm:pt modelId="{A9A9DD2B-EB81-42DA-96C5-3707E830301B}" type="parTrans" cxnId="{3F96EB03-EE07-41C5-BB35-CB8E41CBBFFF}">
      <dgm:prSet/>
      <dgm:spPr/>
      <dgm:t>
        <a:bodyPr/>
        <a:lstStyle/>
        <a:p>
          <a:endParaRPr lang="en-US"/>
        </a:p>
      </dgm:t>
    </dgm:pt>
    <dgm:pt modelId="{38B27D38-00C4-42E6-B900-9F09861B7B78}" type="sibTrans" cxnId="{3F96EB03-EE07-41C5-BB35-CB8E41CBBFFF}">
      <dgm:prSet/>
      <dgm:spPr/>
      <dgm:t>
        <a:bodyPr/>
        <a:lstStyle/>
        <a:p>
          <a:endParaRPr lang="en-US"/>
        </a:p>
      </dgm:t>
    </dgm:pt>
    <dgm:pt modelId="{CE923362-3B2E-47E6-AB92-E29D612D8F5B}">
      <dgm:prSet custT="1"/>
      <dgm:spPr/>
      <dgm:t>
        <a:bodyPr/>
        <a:lstStyle/>
        <a:p>
          <a:r>
            <a:rPr lang="cs-CZ" sz="1200" dirty="0"/>
            <a:t>Nákup oblečení</a:t>
          </a:r>
          <a:endParaRPr lang="en-US" sz="1200" dirty="0"/>
        </a:p>
      </dgm:t>
    </dgm:pt>
    <dgm:pt modelId="{9AFBAD7A-985C-4B87-BF83-8F73FBE15AFE}" type="parTrans" cxnId="{585F5CA2-39AA-4EB8-981E-B6B3BB7E60BB}">
      <dgm:prSet/>
      <dgm:spPr/>
      <dgm:t>
        <a:bodyPr/>
        <a:lstStyle/>
        <a:p>
          <a:endParaRPr lang="en-US"/>
        </a:p>
      </dgm:t>
    </dgm:pt>
    <dgm:pt modelId="{11B19C10-1B2A-4958-A5B2-DBAB4026228F}" type="sibTrans" cxnId="{585F5CA2-39AA-4EB8-981E-B6B3BB7E60BB}">
      <dgm:prSet/>
      <dgm:spPr/>
      <dgm:t>
        <a:bodyPr/>
        <a:lstStyle/>
        <a:p>
          <a:endParaRPr lang="en-US"/>
        </a:p>
      </dgm:t>
    </dgm:pt>
    <dgm:pt modelId="{1F2B0252-ABCC-452B-8BD5-541A54D16980}">
      <dgm:prSet custT="1"/>
      <dgm:spPr/>
      <dgm:t>
        <a:bodyPr/>
        <a:lstStyle/>
        <a:p>
          <a:r>
            <a:rPr lang="cs-CZ" sz="1200"/>
            <a:t>Výhra ve sportce</a:t>
          </a:r>
          <a:endParaRPr lang="en-US" sz="1200"/>
        </a:p>
      </dgm:t>
    </dgm:pt>
    <dgm:pt modelId="{28E74124-F7C6-43AB-A56A-D1BD4809C659}" type="parTrans" cxnId="{449F9C0E-A46D-4421-95A4-BD4158558619}">
      <dgm:prSet/>
      <dgm:spPr/>
      <dgm:t>
        <a:bodyPr/>
        <a:lstStyle/>
        <a:p>
          <a:endParaRPr lang="en-US"/>
        </a:p>
      </dgm:t>
    </dgm:pt>
    <dgm:pt modelId="{E58BA2DF-CEA3-4237-A28A-C718F949CB55}" type="sibTrans" cxnId="{449F9C0E-A46D-4421-95A4-BD4158558619}">
      <dgm:prSet/>
      <dgm:spPr/>
      <dgm:t>
        <a:bodyPr/>
        <a:lstStyle/>
        <a:p>
          <a:endParaRPr lang="en-US"/>
        </a:p>
      </dgm:t>
    </dgm:pt>
    <dgm:pt modelId="{CB8D906A-6647-49B2-98D9-29854D8B4916}">
      <dgm:prSet custT="1"/>
      <dgm:spPr/>
      <dgm:t>
        <a:bodyPr/>
        <a:lstStyle/>
        <a:p>
          <a:r>
            <a:rPr lang="cs-CZ" sz="1200"/>
            <a:t>Půjčka od kamaráda</a:t>
          </a:r>
          <a:endParaRPr lang="en-US" sz="1200"/>
        </a:p>
      </dgm:t>
    </dgm:pt>
    <dgm:pt modelId="{77D14E76-2710-4746-A7E6-F7FE89525CF1}" type="parTrans" cxnId="{165D7036-D5E7-4CB4-8FC5-D02E290AEA29}">
      <dgm:prSet/>
      <dgm:spPr/>
      <dgm:t>
        <a:bodyPr/>
        <a:lstStyle/>
        <a:p>
          <a:endParaRPr lang="en-US"/>
        </a:p>
      </dgm:t>
    </dgm:pt>
    <dgm:pt modelId="{B4B869F7-E84D-41DB-9BD1-A8F415C9C7D0}" type="sibTrans" cxnId="{165D7036-D5E7-4CB4-8FC5-D02E290AEA29}">
      <dgm:prSet/>
      <dgm:spPr/>
      <dgm:t>
        <a:bodyPr/>
        <a:lstStyle/>
        <a:p>
          <a:endParaRPr lang="en-US"/>
        </a:p>
      </dgm:t>
    </dgm:pt>
    <dgm:pt modelId="{B343D5C2-397F-47B2-9D92-5B736A35F6EE}">
      <dgm:prSet custT="1"/>
      <dgm:spPr/>
      <dgm:t>
        <a:bodyPr/>
        <a:lstStyle/>
        <a:p>
          <a:r>
            <a:rPr lang="cs-CZ" sz="1200"/>
            <a:t>Obědy ve školní jídelně</a:t>
          </a:r>
          <a:endParaRPr lang="en-US" sz="1200"/>
        </a:p>
      </dgm:t>
    </dgm:pt>
    <dgm:pt modelId="{6FF4D1A4-14B1-4AF0-B51D-DA24E173E29A}" type="parTrans" cxnId="{88D96015-C68F-459D-8112-ACE287974521}">
      <dgm:prSet/>
      <dgm:spPr/>
      <dgm:t>
        <a:bodyPr/>
        <a:lstStyle/>
        <a:p>
          <a:endParaRPr lang="en-US"/>
        </a:p>
      </dgm:t>
    </dgm:pt>
    <dgm:pt modelId="{B67216DC-8659-4B3A-A691-5DB017A8FEDD}" type="sibTrans" cxnId="{88D96015-C68F-459D-8112-ACE287974521}">
      <dgm:prSet/>
      <dgm:spPr/>
      <dgm:t>
        <a:bodyPr/>
        <a:lstStyle/>
        <a:p>
          <a:endParaRPr lang="en-US"/>
        </a:p>
      </dgm:t>
    </dgm:pt>
    <dgm:pt modelId="{20A047E9-0BC9-49D7-B17A-BF70A51528F7}">
      <dgm:prSet custT="1"/>
      <dgm:spPr/>
      <dgm:t>
        <a:bodyPr/>
        <a:lstStyle/>
        <a:p>
          <a:r>
            <a:rPr lang="cs-CZ" sz="1200" dirty="0"/>
            <a:t>Platba za školní výlet </a:t>
          </a:r>
          <a:endParaRPr lang="en-US" sz="1200" dirty="0"/>
        </a:p>
      </dgm:t>
    </dgm:pt>
    <dgm:pt modelId="{1BF64E93-B742-45E6-80DA-0ADFCD1569D0}" type="parTrans" cxnId="{2C3BE7CC-BC1A-47E5-823D-124378C0EB20}">
      <dgm:prSet/>
      <dgm:spPr/>
      <dgm:t>
        <a:bodyPr/>
        <a:lstStyle/>
        <a:p>
          <a:endParaRPr lang="en-US"/>
        </a:p>
      </dgm:t>
    </dgm:pt>
    <dgm:pt modelId="{7086ACAA-1D8C-4894-B637-A66158E67F08}" type="sibTrans" cxnId="{2C3BE7CC-BC1A-47E5-823D-124378C0EB20}">
      <dgm:prSet/>
      <dgm:spPr/>
      <dgm:t>
        <a:bodyPr/>
        <a:lstStyle/>
        <a:p>
          <a:endParaRPr lang="en-US"/>
        </a:p>
      </dgm:t>
    </dgm:pt>
    <dgm:pt modelId="{C4EB729F-5930-46F4-8A97-75C2B9444877}">
      <dgm:prSet custT="1"/>
      <dgm:spPr/>
      <dgm:t>
        <a:bodyPr/>
        <a:lstStyle/>
        <a:p>
          <a:r>
            <a:rPr lang="cs-CZ" sz="1200"/>
            <a:t>Nákup knih</a:t>
          </a:r>
          <a:endParaRPr lang="en-US" sz="1200"/>
        </a:p>
      </dgm:t>
    </dgm:pt>
    <dgm:pt modelId="{6B4E1148-8127-4651-BE94-21A31CBD24A4}" type="parTrans" cxnId="{8511F8AD-B035-443A-97E4-BC7322124477}">
      <dgm:prSet/>
      <dgm:spPr/>
      <dgm:t>
        <a:bodyPr/>
        <a:lstStyle/>
        <a:p>
          <a:endParaRPr lang="en-US"/>
        </a:p>
      </dgm:t>
    </dgm:pt>
    <dgm:pt modelId="{8934DECE-B5C9-416E-9843-6D269A71E6AF}" type="sibTrans" cxnId="{8511F8AD-B035-443A-97E4-BC7322124477}">
      <dgm:prSet/>
      <dgm:spPr/>
      <dgm:t>
        <a:bodyPr/>
        <a:lstStyle/>
        <a:p>
          <a:endParaRPr lang="en-US"/>
        </a:p>
      </dgm:t>
    </dgm:pt>
    <dgm:pt modelId="{8713FC4E-1F09-43D2-908B-4E0553CA934D}">
      <dgm:prSet custT="1"/>
      <dgm:spPr/>
      <dgm:t>
        <a:bodyPr/>
        <a:lstStyle/>
        <a:p>
          <a:r>
            <a:rPr lang="cs-CZ" sz="1200"/>
            <a:t>Půjčení peněz sestře</a:t>
          </a:r>
          <a:endParaRPr lang="en-US" sz="1200"/>
        </a:p>
      </dgm:t>
    </dgm:pt>
    <dgm:pt modelId="{5ACF2228-7D84-4BB0-90A3-3C994B85332C}" type="parTrans" cxnId="{FF77609E-C841-40B4-BDF1-AE17CB43EA96}">
      <dgm:prSet/>
      <dgm:spPr/>
      <dgm:t>
        <a:bodyPr/>
        <a:lstStyle/>
        <a:p>
          <a:endParaRPr lang="en-US"/>
        </a:p>
      </dgm:t>
    </dgm:pt>
    <dgm:pt modelId="{D35A7101-A0BC-45D0-8A09-CC55CD8B5BC8}" type="sibTrans" cxnId="{FF77609E-C841-40B4-BDF1-AE17CB43EA96}">
      <dgm:prSet/>
      <dgm:spPr/>
      <dgm:t>
        <a:bodyPr/>
        <a:lstStyle/>
        <a:p>
          <a:endParaRPr lang="en-US"/>
        </a:p>
      </dgm:t>
    </dgm:pt>
    <dgm:pt modelId="{8A182376-F063-4552-89C9-79538117304B}">
      <dgm:prSet custT="1"/>
      <dgm:spPr/>
      <dgm:t>
        <a:bodyPr/>
        <a:lstStyle/>
        <a:p>
          <a:r>
            <a:rPr lang="cs-CZ" sz="1200"/>
            <a:t>Úrazové pojištění</a:t>
          </a:r>
          <a:endParaRPr lang="en-US" sz="1200"/>
        </a:p>
      </dgm:t>
    </dgm:pt>
    <dgm:pt modelId="{AAC72054-285A-4007-BA6B-06F1C2C100D6}" type="parTrans" cxnId="{A1833AB4-3573-4124-965B-8265F630350C}">
      <dgm:prSet/>
      <dgm:spPr/>
      <dgm:t>
        <a:bodyPr/>
        <a:lstStyle/>
        <a:p>
          <a:endParaRPr lang="en-US"/>
        </a:p>
      </dgm:t>
    </dgm:pt>
    <dgm:pt modelId="{4BAA16F4-33A7-4CBA-A8E9-639A037D1879}" type="sibTrans" cxnId="{A1833AB4-3573-4124-965B-8265F630350C}">
      <dgm:prSet/>
      <dgm:spPr/>
      <dgm:t>
        <a:bodyPr/>
        <a:lstStyle/>
        <a:p>
          <a:endParaRPr lang="en-US"/>
        </a:p>
      </dgm:t>
    </dgm:pt>
    <dgm:pt modelId="{79BD6044-316C-4E02-A943-23BBEA330032}" type="pres">
      <dgm:prSet presAssocID="{DB90FBA6-3F69-4F63-A57A-BF815E00F352}" presName="diagram" presStyleCnt="0">
        <dgm:presLayoutVars>
          <dgm:dir/>
          <dgm:resizeHandles val="exact"/>
        </dgm:presLayoutVars>
      </dgm:prSet>
      <dgm:spPr/>
    </dgm:pt>
    <dgm:pt modelId="{443841FB-B2C4-46E2-9BE0-6FCD22C115C1}" type="pres">
      <dgm:prSet presAssocID="{B42500A7-6F01-4BE5-BD23-53BA37F62525}" presName="node" presStyleLbl="node1" presStyleIdx="0" presStyleCnt="18" custScaleX="29209" custScaleY="29267" custLinFactNeighborX="1719" custLinFactNeighborY="-10884">
        <dgm:presLayoutVars>
          <dgm:bulletEnabled val="1"/>
        </dgm:presLayoutVars>
      </dgm:prSet>
      <dgm:spPr/>
    </dgm:pt>
    <dgm:pt modelId="{2D8A78B7-9EB3-49B8-A9E0-C034C62A49F0}" type="pres">
      <dgm:prSet presAssocID="{ABCCB8E4-9215-44F0-A54D-7CBE3D77D3DC}" presName="sibTrans" presStyleCnt="0"/>
      <dgm:spPr/>
    </dgm:pt>
    <dgm:pt modelId="{3747E98D-FB73-42CB-9928-6368C7764B7B}" type="pres">
      <dgm:prSet presAssocID="{1D1E0E91-3E70-4F32-8703-7C271E65DC28}" presName="node" presStyleLbl="node1" presStyleIdx="1" presStyleCnt="18" custScaleX="29209" custScaleY="29267" custLinFactNeighborX="-7046" custLinFactNeighborY="-10884">
        <dgm:presLayoutVars>
          <dgm:bulletEnabled val="1"/>
        </dgm:presLayoutVars>
      </dgm:prSet>
      <dgm:spPr/>
    </dgm:pt>
    <dgm:pt modelId="{2FB49134-2686-4A90-9E43-C34A758D6CE6}" type="pres">
      <dgm:prSet presAssocID="{4E757346-7184-4899-95E8-3605D9D52685}" presName="sibTrans" presStyleCnt="0"/>
      <dgm:spPr/>
    </dgm:pt>
    <dgm:pt modelId="{423F41F9-F686-4881-8D27-FD31EA9CCF9B}" type="pres">
      <dgm:prSet presAssocID="{2EE8C8AF-2910-44D8-90D3-5518A00A0408}" presName="node" presStyleLbl="node1" presStyleIdx="2" presStyleCnt="18" custScaleX="29209" custScaleY="29267" custLinFactNeighborX="55337" custLinFactNeighborY="-11171">
        <dgm:presLayoutVars>
          <dgm:bulletEnabled val="1"/>
        </dgm:presLayoutVars>
      </dgm:prSet>
      <dgm:spPr/>
    </dgm:pt>
    <dgm:pt modelId="{6364408B-6EBC-45DE-9BF0-C8774E35FB31}" type="pres">
      <dgm:prSet presAssocID="{60893A08-C51E-4953-B717-410BD77505C3}" presName="sibTrans" presStyleCnt="0"/>
      <dgm:spPr/>
    </dgm:pt>
    <dgm:pt modelId="{D2CCFDD6-443E-4DC7-9D38-CE9AF1366EE9}" type="pres">
      <dgm:prSet presAssocID="{426D7625-7C12-407C-8386-9150562EAB3A}" presName="node" presStyleLbl="node1" presStyleIdx="3" presStyleCnt="18" custScaleX="29209" custScaleY="29267" custLinFactNeighborX="-85584" custLinFactNeighborY="50697">
        <dgm:presLayoutVars>
          <dgm:bulletEnabled val="1"/>
        </dgm:presLayoutVars>
      </dgm:prSet>
      <dgm:spPr/>
    </dgm:pt>
    <dgm:pt modelId="{98A64720-061D-474A-9840-B681BB84DAF7}" type="pres">
      <dgm:prSet presAssocID="{D9E1BA85-32BB-4CF4-8C26-F4CE445BE8A1}" presName="sibTrans" presStyleCnt="0"/>
      <dgm:spPr/>
    </dgm:pt>
    <dgm:pt modelId="{06B57B69-B2DC-4CD1-B277-77C9E4BA6149}" type="pres">
      <dgm:prSet presAssocID="{18DEDFB5-A331-49A0-9CFC-2EA491786F30}" presName="node" presStyleLbl="node1" presStyleIdx="4" presStyleCnt="18" custScaleX="29209" custScaleY="29267" custLinFactNeighborX="-94349" custLinFactNeighborY="20050">
        <dgm:presLayoutVars>
          <dgm:bulletEnabled val="1"/>
        </dgm:presLayoutVars>
      </dgm:prSet>
      <dgm:spPr/>
    </dgm:pt>
    <dgm:pt modelId="{6DF96D87-F8E3-416F-BCB0-F91512E7B62E}" type="pres">
      <dgm:prSet presAssocID="{F7BE7CDF-1D8B-40F0-AB7A-8D46AAB7135B}" presName="sibTrans" presStyleCnt="0"/>
      <dgm:spPr/>
    </dgm:pt>
    <dgm:pt modelId="{406EBCA4-27B4-4B78-A3DD-931778A5BC6B}" type="pres">
      <dgm:prSet presAssocID="{F92CDFE3-BBD8-4BFB-A29E-5313FBA2D777}" presName="node" presStyleLbl="node1" presStyleIdx="5" presStyleCnt="18" custScaleX="29209" custScaleY="29267" custLinFactX="-33532" custLinFactNeighborX="-100000" custLinFactNeighborY="50846">
        <dgm:presLayoutVars>
          <dgm:bulletEnabled val="1"/>
        </dgm:presLayoutVars>
      </dgm:prSet>
      <dgm:spPr/>
    </dgm:pt>
    <dgm:pt modelId="{5BCD9F76-3C2B-453C-A173-6AD0D7A96619}" type="pres">
      <dgm:prSet presAssocID="{F7E321AC-8A3E-49CF-B4C0-5611FD77A16D}" presName="sibTrans" presStyleCnt="0"/>
      <dgm:spPr/>
    </dgm:pt>
    <dgm:pt modelId="{E2C0AD65-41A2-4F85-A01A-2008FB66DE31}" type="pres">
      <dgm:prSet presAssocID="{A1E428A2-6CD4-409A-9E4C-A91D34926CE3}" presName="node" presStyleLbl="node1" presStyleIdx="6" presStyleCnt="18" custScaleX="29209" custScaleY="29267" custLinFactNeighborX="31965" custLinFactNeighborY="-25492">
        <dgm:presLayoutVars>
          <dgm:bulletEnabled val="1"/>
        </dgm:presLayoutVars>
      </dgm:prSet>
      <dgm:spPr/>
    </dgm:pt>
    <dgm:pt modelId="{E3631857-9C50-4EC6-B6E2-5ECFA0CEC69C}" type="pres">
      <dgm:prSet presAssocID="{87E600D8-C8D1-43C9-8825-57F5CA4D56B8}" presName="sibTrans" presStyleCnt="0"/>
      <dgm:spPr/>
    </dgm:pt>
    <dgm:pt modelId="{D73009AB-8747-4F5D-B01E-330EFCFFD46B}" type="pres">
      <dgm:prSet presAssocID="{7764A2BA-05FA-422C-B564-A1FD9011C78A}" presName="node" presStyleLbl="node1" presStyleIdx="7" presStyleCnt="18" custScaleX="29209" custScaleY="29267" custLinFactNeighborX="-37808" custLinFactNeighborY="-25492">
        <dgm:presLayoutVars>
          <dgm:bulletEnabled val="1"/>
        </dgm:presLayoutVars>
      </dgm:prSet>
      <dgm:spPr/>
    </dgm:pt>
    <dgm:pt modelId="{8546AC2E-13A2-45B5-BA9E-79E772F8E1DB}" type="pres">
      <dgm:prSet presAssocID="{2CBB74AE-7A5D-49AB-A631-E534EF0C6038}" presName="sibTrans" presStyleCnt="0"/>
      <dgm:spPr/>
    </dgm:pt>
    <dgm:pt modelId="{8DD232F0-6735-43C1-AC63-2F2242AB7AC4}" type="pres">
      <dgm:prSet presAssocID="{FA2046F2-BD26-41FD-913F-9F9321425528}" presName="node" presStyleLbl="node1" presStyleIdx="8" presStyleCnt="18" custScaleX="29209" custScaleY="29267" custLinFactNeighborX="55509" custLinFactNeighborY="-26065">
        <dgm:presLayoutVars>
          <dgm:bulletEnabled val="1"/>
        </dgm:presLayoutVars>
      </dgm:prSet>
      <dgm:spPr/>
    </dgm:pt>
    <dgm:pt modelId="{A47EBEB6-5667-4DE0-AFFC-142E5ADDF75C}" type="pres">
      <dgm:prSet presAssocID="{33D4923C-F3E4-4B5F-B7E5-835E809323B4}" presName="sibTrans" presStyleCnt="0"/>
      <dgm:spPr/>
    </dgm:pt>
    <dgm:pt modelId="{7D48A4A1-2F27-446C-9E27-C2B938C1F6E9}" type="pres">
      <dgm:prSet presAssocID="{9356BC2E-8208-4E89-BC7A-AEF19EFB4706}" presName="node" presStyleLbl="node1" presStyleIdx="9" presStyleCnt="18" custScaleX="29209" custScaleY="29267" custLinFactNeighborX="46573" custLinFactNeighborY="-26351">
        <dgm:presLayoutVars>
          <dgm:bulletEnabled val="1"/>
        </dgm:presLayoutVars>
      </dgm:prSet>
      <dgm:spPr/>
    </dgm:pt>
    <dgm:pt modelId="{4EB980F2-CD38-4495-ACC7-5A7111D7B273}" type="pres">
      <dgm:prSet presAssocID="{38B27D38-00C4-42E6-B900-9F09861B7B78}" presName="sibTrans" presStyleCnt="0"/>
      <dgm:spPr/>
    </dgm:pt>
    <dgm:pt modelId="{44B9E8B3-E247-4404-8148-1FD36939D488}" type="pres">
      <dgm:prSet presAssocID="{CE923362-3B2E-47E6-AB92-E29D612D8F5B}" presName="node" presStyleLbl="node1" presStyleIdx="10" presStyleCnt="18" custScaleX="29209" custScaleY="29267" custLinFactNeighborX="37808" custLinFactNeighborY="-26638">
        <dgm:presLayoutVars>
          <dgm:bulletEnabled val="1"/>
        </dgm:presLayoutVars>
      </dgm:prSet>
      <dgm:spPr/>
    </dgm:pt>
    <dgm:pt modelId="{897228D6-AC94-41CD-810D-413A7D9DFC66}" type="pres">
      <dgm:prSet presAssocID="{11B19C10-1B2A-4958-A5B2-DBAB4026228F}" presName="sibTrans" presStyleCnt="0"/>
      <dgm:spPr/>
    </dgm:pt>
    <dgm:pt modelId="{77E3B0A7-5F0B-4E08-AAFF-8D7B0FA2F845}" type="pres">
      <dgm:prSet presAssocID="{1F2B0252-ABCC-452B-8BD5-541A54D16980}" presName="node" presStyleLbl="node1" presStyleIdx="11" presStyleCnt="18" custScaleX="29209" custScaleY="29267" custLinFactX="-94540" custLinFactNeighborX="-100000" custLinFactNeighborY="4583">
        <dgm:presLayoutVars>
          <dgm:bulletEnabled val="1"/>
        </dgm:presLayoutVars>
      </dgm:prSet>
      <dgm:spPr/>
    </dgm:pt>
    <dgm:pt modelId="{DBB1433F-7BE8-445F-B1EC-4FA2F35F2CD6}" type="pres">
      <dgm:prSet presAssocID="{E58BA2DF-CEA3-4237-A28A-C718F949CB55}" presName="sibTrans" presStyleCnt="0"/>
      <dgm:spPr/>
    </dgm:pt>
    <dgm:pt modelId="{26474609-5066-428F-A8FA-A9D573EDAEC6}" type="pres">
      <dgm:prSet presAssocID="{CB8D906A-6647-49B2-98D9-29854D8B4916}" presName="node" presStyleLbl="node1" presStyleIdx="12" presStyleCnt="18" custScaleX="29209" custScaleY="29267" custLinFactY="-2826" custLinFactNeighborX="62211" custLinFactNeighborY="-100000">
        <dgm:presLayoutVars>
          <dgm:bulletEnabled val="1"/>
        </dgm:presLayoutVars>
      </dgm:prSet>
      <dgm:spPr/>
    </dgm:pt>
    <dgm:pt modelId="{C5D27F74-7181-45DF-89CD-209B31556352}" type="pres">
      <dgm:prSet presAssocID="{B4B869F7-E84D-41DB-9BD1-A8F415C9C7D0}" presName="sibTrans" presStyleCnt="0"/>
      <dgm:spPr/>
    </dgm:pt>
    <dgm:pt modelId="{F675E3CD-4B60-451E-9F88-F45ECE31255C}" type="pres">
      <dgm:prSet presAssocID="{B343D5C2-397F-47B2-9D92-5B736A35F6EE}" presName="node" presStyleLbl="node1" presStyleIdx="13" presStyleCnt="18" custScaleX="29209" custScaleY="29267" custLinFactX="55186" custLinFactY="-3686" custLinFactNeighborX="100000" custLinFactNeighborY="-100000">
        <dgm:presLayoutVars>
          <dgm:bulletEnabled val="1"/>
        </dgm:presLayoutVars>
      </dgm:prSet>
      <dgm:spPr/>
    </dgm:pt>
    <dgm:pt modelId="{B90A768E-6F10-4EA7-8A73-6F0BF4920CB6}" type="pres">
      <dgm:prSet presAssocID="{B67216DC-8659-4B3A-A691-5DB017A8FEDD}" presName="sibTrans" presStyleCnt="0"/>
      <dgm:spPr/>
    </dgm:pt>
    <dgm:pt modelId="{B305CE94-5379-4756-9590-3DDB1244C3B5}" type="pres">
      <dgm:prSet presAssocID="{20A047E9-0BC9-49D7-B17A-BF70A51528F7}" presName="node" presStyleLbl="node1" presStyleIdx="14" presStyleCnt="18" custScaleX="29209" custScaleY="29267" custLinFactY="-3400" custLinFactNeighborX="85584" custLinFactNeighborY="-100000">
        <dgm:presLayoutVars>
          <dgm:bulletEnabled val="1"/>
        </dgm:presLayoutVars>
      </dgm:prSet>
      <dgm:spPr/>
    </dgm:pt>
    <dgm:pt modelId="{1F23625A-163C-4AC7-852A-03C439E4CBD4}" type="pres">
      <dgm:prSet presAssocID="{7086ACAA-1D8C-4894-B637-A66158E67F08}" presName="sibTrans" presStyleCnt="0"/>
      <dgm:spPr/>
    </dgm:pt>
    <dgm:pt modelId="{5BEA9F99-B674-434E-8608-D29780E9DEDD}" type="pres">
      <dgm:prSet presAssocID="{C4EB729F-5930-46F4-8A97-75C2B9444877}" presName="node" presStyleLbl="node1" presStyleIdx="15" presStyleCnt="18" custScaleX="29209" custScaleY="29267" custLinFactNeighborX="16326" custLinFactNeighborY="-41532">
        <dgm:presLayoutVars>
          <dgm:bulletEnabled val="1"/>
        </dgm:presLayoutVars>
      </dgm:prSet>
      <dgm:spPr/>
    </dgm:pt>
    <dgm:pt modelId="{606CEC83-5FAB-4696-850E-ED16C8BDE353}" type="pres">
      <dgm:prSet presAssocID="{8934DECE-B5C9-416E-9843-6D269A71E6AF}" presName="sibTrans" presStyleCnt="0"/>
      <dgm:spPr/>
    </dgm:pt>
    <dgm:pt modelId="{CF9D34DF-F829-417D-9C27-2AD2410B147D}" type="pres">
      <dgm:prSet presAssocID="{8713FC4E-1F09-43D2-908B-4E0553CA934D}" presName="node" presStyleLbl="node1" presStyleIdx="16" presStyleCnt="18" custScaleX="29209" custScaleY="29267" custLinFactNeighborX="7562" custLinFactNeighborY="-41245">
        <dgm:presLayoutVars>
          <dgm:bulletEnabled val="1"/>
        </dgm:presLayoutVars>
      </dgm:prSet>
      <dgm:spPr/>
    </dgm:pt>
    <dgm:pt modelId="{97CB32CC-CC71-4B28-B14C-523C7D50D135}" type="pres">
      <dgm:prSet presAssocID="{D35A7101-A0BC-45D0-8A09-CC55CD8B5BC8}" presName="sibTrans" presStyleCnt="0"/>
      <dgm:spPr/>
    </dgm:pt>
    <dgm:pt modelId="{1678195B-B521-497A-ADC5-CE28B7F4C158}" type="pres">
      <dgm:prSet presAssocID="{8A182376-F063-4552-89C9-79538117304B}" presName="node" presStyleLbl="node1" presStyleIdx="17" presStyleCnt="18" custScaleX="29209" custScaleY="29267" custLinFactNeighborX="-1375" custLinFactNeighborY="-41532">
        <dgm:presLayoutVars>
          <dgm:bulletEnabled val="1"/>
        </dgm:presLayoutVars>
      </dgm:prSet>
      <dgm:spPr/>
    </dgm:pt>
  </dgm:ptLst>
  <dgm:cxnLst>
    <dgm:cxn modelId="{D7A56A03-3E3B-4919-8B0A-323FD929D7D7}" type="presOf" srcId="{B42500A7-6F01-4BE5-BD23-53BA37F62525}" destId="{443841FB-B2C4-46E2-9BE0-6FCD22C115C1}" srcOrd="0" destOrd="0" presId="urn:microsoft.com/office/officeart/2005/8/layout/default"/>
    <dgm:cxn modelId="{3F96EB03-EE07-41C5-BB35-CB8E41CBBFFF}" srcId="{DB90FBA6-3F69-4F63-A57A-BF815E00F352}" destId="{9356BC2E-8208-4E89-BC7A-AEF19EFB4706}" srcOrd="9" destOrd="0" parTransId="{A9A9DD2B-EB81-42DA-96C5-3707E830301B}" sibTransId="{38B27D38-00C4-42E6-B900-9F09861B7B78}"/>
    <dgm:cxn modelId="{06C86009-A516-4966-8B37-EDE177616BA0}" type="presOf" srcId="{CB8D906A-6647-49B2-98D9-29854D8B4916}" destId="{26474609-5066-428F-A8FA-A9D573EDAEC6}" srcOrd="0" destOrd="0" presId="urn:microsoft.com/office/officeart/2005/8/layout/default"/>
    <dgm:cxn modelId="{BDAC3A0A-632C-43A6-BC4F-2E63E3284554}" type="presOf" srcId="{B343D5C2-397F-47B2-9D92-5B736A35F6EE}" destId="{F675E3CD-4B60-451E-9F88-F45ECE31255C}" srcOrd="0" destOrd="0" presId="urn:microsoft.com/office/officeart/2005/8/layout/default"/>
    <dgm:cxn modelId="{B6DA4E0B-9518-4178-B0FD-73BFBFDC782C}" type="presOf" srcId="{9356BC2E-8208-4E89-BC7A-AEF19EFB4706}" destId="{7D48A4A1-2F27-446C-9E27-C2B938C1F6E9}" srcOrd="0" destOrd="0" presId="urn:microsoft.com/office/officeart/2005/8/layout/default"/>
    <dgm:cxn modelId="{449F9C0E-A46D-4421-95A4-BD4158558619}" srcId="{DB90FBA6-3F69-4F63-A57A-BF815E00F352}" destId="{1F2B0252-ABCC-452B-8BD5-541A54D16980}" srcOrd="11" destOrd="0" parTransId="{28E74124-F7C6-43AB-A56A-D1BD4809C659}" sibTransId="{E58BA2DF-CEA3-4237-A28A-C718F949CB55}"/>
    <dgm:cxn modelId="{88D96015-C68F-459D-8112-ACE287974521}" srcId="{DB90FBA6-3F69-4F63-A57A-BF815E00F352}" destId="{B343D5C2-397F-47B2-9D92-5B736A35F6EE}" srcOrd="13" destOrd="0" parTransId="{6FF4D1A4-14B1-4AF0-B51D-DA24E173E29A}" sibTransId="{B67216DC-8659-4B3A-A691-5DB017A8FEDD}"/>
    <dgm:cxn modelId="{84BB2E18-7825-4FEB-8164-5E9972FC9BF5}" type="presOf" srcId="{18DEDFB5-A331-49A0-9CFC-2EA491786F30}" destId="{06B57B69-B2DC-4CD1-B277-77C9E4BA6149}" srcOrd="0" destOrd="0" presId="urn:microsoft.com/office/officeart/2005/8/layout/default"/>
    <dgm:cxn modelId="{D0E9902C-3024-4FA7-908D-1CC616C6E0D6}" type="presOf" srcId="{7764A2BA-05FA-422C-B564-A1FD9011C78A}" destId="{D73009AB-8747-4F5D-B01E-330EFCFFD46B}" srcOrd="0" destOrd="0" presId="urn:microsoft.com/office/officeart/2005/8/layout/default"/>
    <dgm:cxn modelId="{4772D530-C1E2-450D-85E2-6AF9D7FCC7B1}" type="presOf" srcId="{8713FC4E-1F09-43D2-908B-4E0553CA934D}" destId="{CF9D34DF-F829-417D-9C27-2AD2410B147D}" srcOrd="0" destOrd="0" presId="urn:microsoft.com/office/officeart/2005/8/layout/default"/>
    <dgm:cxn modelId="{165D7036-D5E7-4CB4-8FC5-D02E290AEA29}" srcId="{DB90FBA6-3F69-4F63-A57A-BF815E00F352}" destId="{CB8D906A-6647-49B2-98D9-29854D8B4916}" srcOrd="12" destOrd="0" parTransId="{77D14E76-2710-4746-A7E6-F7FE89525CF1}" sibTransId="{B4B869F7-E84D-41DB-9BD1-A8F415C9C7D0}"/>
    <dgm:cxn modelId="{4977D864-C044-49BF-81EB-A742D32529C2}" type="presOf" srcId="{2EE8C8AF-2910-44D8-90D3-5518A00A0408}" destId="{423F41F9-F686-4881-8D27-FD31EA9CCF9B}" srcOrd="0" destOrd="0" presId="urn:microsoft.com/office/officeart/2005/8/layout/default"/>
    <dgm:cxn modelId="{DFCC914F-0359-4E1B-8F30-7F171EBAF2D4}" srcId="{DB90FBA6-3F69-4F63-A57A-BF815E00F352}" destId="{F92CDFE3-BBD8-4BFB-A29E-5313FBA2D777}" srcOrd="5" destOrd="0" parTransId="{EFA88D0E-4DE7-4BE3-B06E-C53A7EDE3CF2}" sibTransId="{F7E321AC-8A3E-49CF-B4C0-5611FD77A16D}"/>
    <dgm:cxn modelId="{75BA1072-9D2A-4500-811A-A856991A2A23}" srcId="{DB90FBA6-3F69-4F63-A57A-BF815E00F352}" destId="{A1E428A2-6CD4-409A-9E4C-A91D34926CE3}" srcOrd="6" destOrd="0" parTransId="{85B685FD-BDFF-4AF7-AD36-49D7A0893C69}" sibTransId="{87E600D8-C8D1-43C9-8825-57F5CA4D56B8}"/>
    <dgm:cxn modelId="{ABA75752-B859-4893-AB76-D65A0688ED34}" type="presOf" srcId="{C4EB729F-5930-46F4-8A97-75C2B9444877}" destId="{5BEA9F99-B674-434E-8608-D29780E9DEDD}" srcOrd="0" destOrd="0" presId="urn:microsoft.com/office/officeart/2005/8/layout/default"/>
    <dgm:cxn modelId="{E3D4B778-C18F-4C31-BE21-F61FA9BE01E1}" type="presOf" srcId="{20A047E9-0BC9-49D7-B17A-BF70A51528F7}" destId="{B305CE94-5379-4756-9590-3DDB1244C3B5}" srcOrd="0" destOrd="0" presId="urn:microsoft.com/office/officeart/2005/8/layout/default"/>
    <dgm:cxn modelId="{087E757D-35E9-49B2-83A3-27482840916B}" type="presOf" srcId="{1D1E0E91-3E70-4F32-8703-7C271E65DC28}" destId="{3747E98D-FB73-42CB-9928-6368C7764B7B}" srcOrd="0" destOrd="0" presId="urn:microsoft.com/office/officeart/2005/8/layout/default"/>
    <dgm:cxn modelId="{7C0BD984-7AE7-4242-AFD5-D7FA70D289B7}" type="presOf" srcId="{A1E428A2-6CD4-409A-9E4C-A91D34926CE3}" destId="{E2C0AD65-41A2-4F85-A01A-2008FB66DE31}" srcOrd="0" destOrd="0" presId="urn:microsoft.com/office/officeart/2005/8/layout/default"/>
    <dgm:cxn modelId="{727B818C-1697-4399-B5E1-3519708C076A}" srcId="{DB90FBA6-3F69-4F63-A57A-BF815E00F352}" destId="{B42500A7-6F01-4BE5-BD23-53BA37F62525}" srcOrd="0" destOrd="0" parTransId="{05D06DF0-CF33-4AF5-88A7-779801C41D34}" sibTransId="{ABCCB8E4-9215-44F0-A54D-7CBE3D77D3DC}"/>
    <dgm:cxn modelId="{BA782F8F-4A2A-44BB-8567-6CB9DE832747}" type="presOf" srcId="{CE923362-3B2E-47E6-AB92-E29D612D8F5B}" destId="{44B9E8B3-E247-4404-8148-1FD36939D488}" srcOrd="0" destOrd="0" presId="urn:microsoft.com/office/officeart/2005/8/layout/default"/>
    <dgm:cxn modelId="{FF77609E-C841-40B4-BDF1-AE17CB43EA96}" srcId="{DB90FBA6-3F69-4F63-A57A-BF815E00F352}" destId="{8713FC4E-1F09-43D2-908B-4E0553CA934D}" srcOrd="16" destOrd="0" parTransId="{5ACF2228-7D84-4BB0-90A3-3C994B85332C}" sibTransId="{D35A7101-A0BC-45D0-8A09-CC55CD8B5BC8}"/>
    <dgm:cxn modelId="{585F5CA2-39AA-4EB8-981E-B6B3BB7E60BB}" srcId="{DB90FBA6-3F69-4F63-A57A-BF815E00F352}" destId="{CE923362-3B2E-47E6-AB92-E29D612D8F5B}" srcOrd="10" destOrd="0" parTransId="{9AFBAD7A-985C-4B87-BF83-8F73FBE15AFE}" sibTransId="{11B19C10-1B2A-4958-A5B2-DBAB4026228F}"/>
    <dgm:cxn modelId="{8511F8AD-B035-443A-97E4-BC7322124477}" srcId="{DB90FBA6-3F69-4F63-A57A-BF815E00F352}" destId="{C4EB729F-5930-46F4-8A97-75C2B9444877}" srcOrd="15" destOrd="0" parTransId="{6B4E1148-8127-4651-BE94-21A31CBD24A4}" sibTransId="{8934DECE-B5C9-416E-9843-6D269A71E6AF}"/>
    <dgm:cxn modelId="{DE334FAE-24C8-4C75-A6EA-0B66EEE7DB4C}" type="presOf" srcId="{DB90FBA6-3F69-4F63-A57A-BF815E00F352}" destId="{79BD6044-316C-4E02-A943-23BBEA330032}" srcOrd="0" destOrd="0" presId="urn:microsoft.com/office/officeart/2005/8/layout/default"/>
    <dgm:cxn modelId="{A1833AB4-3573-4124-965B-8265F630350C}" srcId="{DB90FBA6-3F69-4F63-A57A-BF815E00F352}" destId="{8A182376-F063-4552-89C9-79538117304B}" srcOrd="17" destOrd="0" parTransId="{AAC72054-285A-4007-BA6B-06F1C2C100D6}" sibTransId="{4BAA16F4-33A7-4CBA-A8E9-639A037D1879}"/>
    <dgm:cxn modelId="{51361EC3-3238-41E3-94DC-EDE994EB6ACF}" srcId="{DB90FBA6-3F69-4F63-A57A-BF815E00F352}" destId="{426D7625-7C12-407C-8386-9150562EAB3A}" srcOrd="3" destOrd="0" parTransId="{B427B776-20AE-457B-9500-707D6BD3FE38}" sibTransId="{D9E1BA85-32BB-4CF4-8C26-F4CE445BE8A1}"/>
    <dgm:cxn modelId="{2C3BE7CC-BC1A-47E5-823D-124378C0EB20}" srcId="{DB90FBA6-3F69-4F63-A57A-BF815E00F352}" destId="{20A047E9-0BC9-49D7-B17A-BF70A51528F7}" srcOrd="14" destOrd="0" parTransId="{1BF64E93-B742-45E6-80DA-0ADFCD1569D0}" sibTransId="{7086ACAA-1D8C-4894-B637-A66158E67F08}"/>
    <dgm:cxn modelId="{36FF8BD0-A3C2-40C8-AD91-AF2551240518}" srcId="{DB90FBA6-3F69-4F63-A57A-BF815E00F352}" destId="{7764A2BA-05FA-422C-B564-A1FD9011C78A}" srcOrd="7" destOrd="0" parTransId="{F8734D83-59DC-4621-B340-E585BC2C10D9}" sibTransId="{2CBB74AE-7A5D-49AB-A631-E534EF0C6038}"/>
    <dgm:cxn modelId="{42DA71D3-1C71-43AD-9CAD-6E73BE37FECC}" type="presOf" srcId="{F92CDFE3-BBD8-4BFB-A29E-5313FBA2D777}" destId="{406EBCA4-27B4-4B78-A3DD-931778A5BC6B}" srcOrd="0" destOrd="0" presId="urn:microsoft.com/office/officeart/2005/8/layout/default"/>
    <dgm:cxn modelId="{CD1625DC-FF3D-4A5C-9946-12850924406E}" srcId="{DB90FBA6-3F69-4F63-A57A-BF815E00F352}" destId="{FA2046F2-BD26-41FD-913F-9F9321425528}" srcOrd="8" destOrd="0" parTransId="{95892491-9572-4B97-8CE9-D710A3A2FE30}" sibTransId="{33D4923C-F3E4-4B5F-B7E5-835E809323B4}"/>
    <dgm:cxn modelId="{2D1C63DE-01A9-4C40-8899-2E448E27274F}" srcId="{DB90FBA6-3F69-4F63-A57A-BF815E00F352}" destId="{1D1E0E91-3E70-4F32-8703-7C271E65DC28}" srcOrd="1" destOrd="0" parTransId="{0C19241A-FF44-4ED1-A597-9D8CC42AFD24}" sibTransId="{4E757346-7184-4899-95E8-3605D9D52685}"/>
    <dgm:cxn modelId="{64E069DF-75F5-4E38-B58C-00B56180EE49}" type="presOf" srcId="{FA2046F2-BD26-41FD-913F-9F9321425528}" destId="{8DD232F0-6735-43C1-AC63-2F2242AB7AC4}" srcOrd="0" destOrd="0" presId="urn:microsoft.com/office/officeart/2005/8/layout/default"/>
    <dgm:cxn modelId="{383E91E1-7C67-4DE6-9DCD-5863576A2626}" type="presOf" srcId="{1F2B0252-ABCC-452B-8BD5-541A54D16980}" destId="{77E3B0A7-5F0B-4E08-AAFF-8D7B0FA2F845}" srcOrd="0" destOrd="0" presId="urn:microsoft.com/office/officeart/2005/8/layout/default"/>
    <dgm:cxn modelId="{752491E2-B355-4DC7-A59B-F64A825D7C40}" type="presOf" srcId="{426D7625-7C12-407C-8386-9150562EAB3A}" destId="{D2CCFDD6-443E-4DC7-9D38-CE9AF1366EE9}" srcOrd="0" destOrd="0" presId="urn:microsoft.com/office/officeart/2005/8/layout/default"/>
    <dgm:cxn modelId="{F8D738E5-26B5-4F7C-BAB1-C53E063AF7D9}" srcId="{DB90FBA6-3F69-4F63-A57A-BF815E00F352}" destId="{18DEDFB5-A331-49A0-9CFC-2EA491786F30}" srcOrd="4" destOrd="0" parTransId="{E7BC7088-EF7C-4050-87F1-E7FC7C8A7B48}" sibTransId="{F7BE7CDF-1D8B-40F0-AB7A-8D46AAB7135B}"/>
    <dgm:cxn modelId="{288941E8-39D1-4B52-AB3A-6A7D9AB26C94}" srcId="{DB90FBA6-3F69-4F63-A57A-BF815E00F352}" destId="{2EE8C8AF-2910-44D8-90D3-5518A00A0408}" srcOrd="2" destOrd="0" parTransId="{E1B8F77A-1723-42CC-A536-C0A876480192}" sibTransId="{60893A08-C51E-4953-B717-410BD77505C3}"/>
    <dgm:cxn modelId="{3C3684EE-7159-4A1D-8D85-DB6CED8A9E9E}" type="presOf" srcId="{8A182376-F063-4552-89C9-79538117304B}" destId="{1678195B-B521-497A-ADC5-CE28B7F4C158}" srcOrd="0" destOrd="0" presId="urn:microsoft.com/office/officeart/2005/8/layout/default"/>
    <dgm:cxn modelId="{51DE4813-8EE6-4B1B-B5C4-3362AA8817B4}" type="presParOf" srcId="{79BD6044-316C-4E02-A943-23BBEA330032}" destId="{443841FB-B2C4-46E2-9BE0-6FCD22C115C1}" srcOrd="0" destOrd="0" presId="urn:microsoft.com/office/officeart/2005/8/layout/default"/>
    <dgm:cxn modelId="{7917C764-DDEA-4EBB-84F8-5CED675848F4}" type="presParOf" srcId="{79BD6044-316C-4E02-A943-23BBEA330032}" destId="{2D8A78B7-9EB3-49B8-A9E0-C034C62A49F0}" srcOrd="1" destOrd="0" presId="urn:microsoft.com/office/officeart/2005/8/layout/default"/>
    <dgm:cxn modelId="{2B9DB46D-0A93-4481-A960-83860A997C5A}" type="presParOf" srcId="{79BD6044-316C-4E02-A943-23BBEA330032}" destId="{3747E98D-FB73-42CB-9928-6368C7764B7B}" srcOrd="2" destOrd="0" presId="urn:microsoft.com/office/officeart/2005/8/layout/default"/>
    <dgm:cxn modelId="{6CE097E0-5E41-4313-B3FD-8870EC9F6E51}" type="presParOf" srcId="{79BD6044-316C-4E02-A943-23BBEA330032}" destId="{2FB49134-2686-4A90-9E43-C34A758D6CE6}" srcOrd="3" destOrd="0" presId="urn:microsoft.com/office/officeart/2005/8/layout/default"/>
    <dgm:cxn modelId="{731C20E8-644D-4E16-A1C9-0C6904CD7A5F}" type="presParOf" srcId="{79BD6044-316C-4E02-A943-23BBEA330032}" destId="{423F41F9-F686-4881-8D27-FD31EA9CCF9B}" srcOrd="4" destOrd="0" presId="urn:microsoft.com/office/officeart/2005/8/layout/default"/>
    <dgm:cxn modelId="{00471E67-44C9-4169-8F2D-DA023141E662}" type="presParOf" srcId="{79BD6044-316C-4E02-A943-23BBEA330032}" destId="{6364408B-6EBC-45DE-9BF0-C8774E35FB31}" srcOrd="5" destOrd="0" presId="urn:microsoft.com/office/officeart/2005/8/layout/default"/>
    <dgm:cxn modelId="{291DE204-98E6-471B-9CC8-E75591B9862C}" type="presParOf" srcId="{79BD6044-316C-4E02-A943-23BBEA330032}" destId="{D2CCFDD6-443E-4DC7-9D38-CE9AF1366EE9}" srcOrd="6" destOrd="0" presId="urn:microsoft.com/office/officeart/2005/8/layout/default"/>
    <dgm:cxn modelId="{03C719ED-8BA3-4474-89F4-8C1EFEFDF924}" type="presParOf" srcId="{79BD6044-316C-4E02-A943-23BBEA330032}" destId="{98A64720-061D-474A-9840-B681BB84DAF7}" srcOrd="7" destOrd="0" presId="urn:microsoft.com/office/officeart/2005/8/layout/default"/>
    <dgm:cxn modelId="{5E7BC846-DCC1-435D-B789-3E9A16DB5117}" type="presParOf" srcId="{79BD6044-316C-4E02-A943-23BBEA330032}" destId="{06B57B69-B2DC-4CD1-B277-77C9E4BA6149}" srcOrd="8" destOrd="0" presId="urn:microsoft.com/office/officeart/2005/8/layout/default"/>
    <dgm:cxn modelId="{0AAE76F2-2146-4632-8B70-51682A5928C6}" type="presParOf" srcId="{79BD6044-316C-4E02-A943-23BBEA330032}" destId="{6DF96D87-F8E3-416F-BCB0-F91512E7B62E}" srcOrd="9" destOrd="0" presId="urn:microsoft.com/office/officeart/2005/8/layout/default"/>
    <dgm:cxn modelId="{CDC19D28-44E8-4B5F-B2C4-C5EC17AAA13E}" type="presParOf" srcId="{79BD6044-316C-4E02-A943-23BBEA330032}" destId="{406EBCA4-27B4-4B78-A3DD-931778A5BC6B}" srcOrd="10" destOrd="0" presId="urn:microsoft.com/office/officeart/2005/8/layout/default"/>
    <dgm:cxn modelId="{963C2933-459B-422E-92A3-DD871FFB4808}" type="presParOf" srcId="{79BD6044-316C-4E02-A943-23BBEA330032}" destId="{5BCD9F76-3C2B-453C-A173-6AD0D7A96619}" srcOrd="11" destOrd="0" presId="urn:microsoft.com/office/officeart/2005/8/layout/default"/>
    <dgm:cxn modelId="{D194C4F4-87D1-4C26-98FA-25F76CB2808A}" type="presParOf" srcId="{79BD6044-316C-4E02-A943-23BBEA330032}" destId="{E2C0AD65-41A2-4F85-A01A-2008FB66DE31}" srcOrd="12" destOrd="0" presId="urn:microsoft.com/office/officeart/2005/8/layout/default"/>
    <dgm:cxn modelId="{BA843D92-9D88-4BB5-841F-E337479FD116}" type="presParOf" srcId="{79BD6044-316C-4E02-A943-23BBEA330032}" destId="{E3631857-9C50-4EC6-B6E2-5ECFA0CEC69C}" srcOrd="13" destOrd="0" presId="urn:microsoft.com/office/officeart/2005/8/layout/default"/>
    <dgm:cxn modelId="{CC40E252-8109-4509-B4A5-8D66775F987D}" type="presParOf" srcId="{79BD6044-316C-4E02-A943-23BBEA330032}" destId="{D73009AB-8747-4F5D-B01E-330EFCFFD46B}" srcOrd="14" destOrd="0" presId="urn:microsoft.com/office/officeart/2005/8/layout/default"/>
    <dgm:cxn modelId="{C293F9F3-71E7-41D1-9E7F-45F6D0FC452C}" type="presParOf" srcId="{79BD6044-316C-4E02-A943-23BBEA330032}" destId="{8546AC2E-13A2-45B5-BA9E-79E772F8E1DB}" srcOrd="15" destOrd="0" presId="urn:microsoft.com/office/officeart/2005/8/layout/default"/>
    <dgm:cxn modelId="{187B440C-1234-47F2-9B69-550140BCF095}" type="presParOf" srcId="{79BD6044-316C-4E02-A943-23BBEA330032}" destId="{8DD232F0-6735-43C1-AC63-2F2242AB7AC4}" srcOrd="16" destOrd="0" presId="urn:microsoft.com/office/officeart/2005/8/layout/default"/>
    <dgm:cxn modelId="{EC114C3E-41F9-44AA-B300-32D4D499C863}" type="presParOf" srcId="{79BD6044-316C-4E02-A943-23BBEA330032}" destId="{A47EBEB6-5667-4DE0-AFFC-142E5ADDF75C}" srcOrd="17" destOrd="0" presId="urn:microsoft.com/office/officeart/2005/8/layout/default"/>
    <dgm:cxn modelId="{79F76779-BF4B-47C2-AC59-C86D99066568}" type="presParOf" srcId="{79BD6044-316C-4E02-A943-23BBEA330032}" destId="{7D48A4A1-2F27-446C-9E27-C2B938C1F6E9}" srcOrd="18" destOrd="0" presId="urn:microsoft.com/office/officeart/2005/8/layout/default"/>
    <dgm:cxn modelId="{93516FF8-FC51-4472-A023-D2897EA8FFE9}" type="presParOf" srcId="{79BD6044-316C-4E02-A943-23BBEA330032}" destId="{4EB980F2-CD38-4495-ACC7-5A7111D7B273}" srcOrd="19" destOrd="0" presId="urn:microsoft.com/office/officeart/2005/8/layout/default"/>
    <dgm:cxn modelId="{917C44DF-C0C8-4C89-BC03-93259F42A57C}" type="presParOf" srcId="{79BD6044-316C-4E02-A943-23BBEA330032}" destId="{44B9E8B3-E247-4404-8148-1FD36939D488}" srcOrd="20" destOrd="0" presId="urn:microsoft.com/office/officeart/2005/8/layout/default"/>
    <dgm:cxn modelId="{F117A165-D491-4CFF-A205-6DB5A4F77E80}" type="presParOf" srcId="{79BD6044-316C-4E02-A943-23BBEA330032}" destId="{897228D6-AC94-41CD-810D-413A7D9DFC66}" srcOrd="21" destOrd="0" presId="urn:microsoft.com/office/officeart/2005/8/layout/default"/>
    <dgm:cxn modelId="{23ED62A2-7A08-48CC-B07D-E456E824E511}" type="presParOf" srcId="{79BD6044-316C-4E02-A943-23BBEA330032}" destId="{77E3B0A7-5F0B-4E08-AAFF-8D7B0FA2F845}" srcOrd="22" destOrd="0" presId="urn:microsoft.com/office/officeart/2005/8/layout/default"/>
    <dgm:cxn modelId="{D3A36835-7B4E-4D62-9242-2CC1A4A75DF5}" type="presParOf" srcId="{79BD6044-316C-4E02-A943-23BBEA330032}" destId="{DBB1433F-7BE8-445F-B1EC-4FA2F35F2CD6}" srcOrd="23" destOrd="0" presId="urn:microsoft.com/office/officeart/2005/8/layout/default"/>
    <dgm:cxn modelId="{D2B3A7AD-D67D-4C2B-A89E-0CBC789A62F6}" type="presParOf" srcId="{79BD6044-316C-4E02-A943-23BBEA330032}" destId="{26474609-5066-428F-A8FA-A9D573EDAEC6}" srcOrd="24" destOrd="0" presId="urn:microsoft.com/office/officeart/2005/8/layout/default"/>
    <dgm:cxn modelId="{BD3BEC04-4366-4A46-9301-859FDF40E8B1}" type="presParOf" srcId="{79BD6044-316C-4E02-A943-23BBEA330032}" destId="{C5D27F74-7181-45DF-89CD-209B31556352}" srcOrd="25" destOrd="0" presId="urn:microsoft.com/office/officeart/2005/8/layout/default"/>
    <dgm:cxn modelId="{4C0BA64D-F97A-4D01-949C-E473D06414E4}" type="presParOf" srcId="{79BD6044-316C-4E02-A943-23BBEA330032}" destId="{F675E3CD-4B60-451E-9F88-F45ECE31255C}" srcOrd="26" destOrd="0" presId="urn:microsoft.com/office/officeart/2005/8/layout/default"/>
    <dgm:cxn modelId="{90E57EBB-FCA0-4C6A-86BF-6E0FB8E38D9F}" type="presParOf" srcId="{79BD6044-316C-4E02-A943-23BBEA330032}" destId="{B90A768E-6F10-4EA7-8A73-6F0BF4920CB6}" srcOrd="27" destOrd="0" presId="urn:microsoft.com/office/officeart/2005/8/layout/default"/>
    <dgm:cxn modelId="{E892971E-E557-4B46-9219-114C2AB1B450}" type="presParOf" srcId="{79BD6044-316C-4E02-A943-23BBEA330032}" destId="{B305CE94-5379-4756-9590-3DDB1244C3B5}" srcOrd="28" destOrd="0" presId="urn:microsoft.com/office/officeart/2005/8/layout/default"/>
    <dgm:cxn modelId="{1D66F279-A5F6-4AC6-8346-4CEC2AD63C09}" type="presParOf" srcId="{79BD6044-316C-4E02-A943-23BBEA330032}" destId="{1F23625A-163C-4AC7-852A-03C439E4CBD4}" srcOrd="29" destOrd="0" presId="urn:microsoft.com/office/officeart/2005/8/layout/default"/>
    <dgm:cxn modelId="{B0075AB0-0280-492B-B339-33AC1D62C84A}" type="presParOf" srcId="{79BD6044-316C-4E02-A943-23BBEA330032}" destId="{5BEA9F99-B674-434E-8608-D29780E9DEDD}" srcOrd="30" destOrd="0" presId="urn:microsoft.com/office/officeart/2005/8/layout/default"/>
    <dgm:cxn modelId="{4A6D871E-EE61-4A7D-B190-BF081749F435}" type="presParOf" srcId="{79BD6044-316C-4E02-A943-23BBEA330032}" destId="{606CEC83-5FAB-4696-850E-ED16C8BDE353}" srcOrd="31" destOrd="0" presId="urn:microsoft.com/office/officeart/2005/8/layout/default"/>
    <dgm:cxn modelId="{BA70090A-E53E-44D2-A936-A145585E69B1}" type="presParOf" srcId="{79BD6044-316C-4E02-A943-23BBEA330032}" destId="{CF9D34DF-F829-417D-9C27-2AD2410B147D}" srcOrd="32" destOrd="0" presId="urn:microsoft.com/office/officeart/2005/8/layout/default"/>
    <dgm:cxn modelId="{E1EA904E-1932-43AD-89ED-0C55DBAED454}" type="presParOf" srcId="{79BD6044-316C-4E02-A943-23BBEA330032}" destId="{97CB32CC-CC71-4B28-B14C-523C7D50D135}" srcOrd="33" destOrd="0" presId="urn:microsoft.com/office/officeart/2005/8/layout/default"/>
    <dgm:cxn modelId="{C8B1956E-E93A-4966-BCFD-14E2F60E6BCA}" type="presParOf" srcId="{79BD6044-316C-4E02-A943-23BBEA330032}" destId="{1678195B-B521-497A-ADC5-CE28B7F4C158}" srcOrd="3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3841FB-B2C4-46E2-9BE0-6FCD22C115C1}">
      <dsp:nvSpPr>
        <dsp:cNvPr id="0" name=""/>
        <dsp:cNvSpPr/>
      </dsp:nvSpPr>
      <dsp:spPr>
        <a:xfrm>
          <a:off x="1227" y="315737"/>
          <a:ext cx="1547068" cy="92824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Plat	</a:t>
          </a:r>
          <a:endParaRPr lang="en-US" sz="1400" kern="1200" dirty="0"/>
        </a:p>
      </dsp:txBody>
      <dsp:txXfrm>
        <a:off x="1227" y="315737"/>
        <a:ext cx="1547068" cy="928241"/>
      </dsp:txXfrm>
    </dsp:sp>
    <dsp:sp modelId="{3747E98D-FB73-42CB-9928-6368C7764B7B}">
      <dsp:nvSpPr>
        <dsp:cNvPr id="0" name=""/>
        <dsp:cNvSpPr/>
      </dsp:nvSpPr>
      <dsp:spPr>
        <a:xfrm>
          <a:off x="1703003" y="315737"/>
          <a:ext cx="1547068" cy="92824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Přídavky na dítě</a:t>
          </a:r>
          <a:endParaRPr lang="en-US" sz="1400" kern="1200" dirty="0"/>
        </a:p>
      </dsp:txBody>
      <dsp:txXfrm>
        <a:off x="1703003" y="315737"/>
        <a:ext cx="1547068" cy="928241"/>
      </dsp:txXfrm>
    </dsp:sp>
    <dsp:sp modelId="{423F41F9-F686-4881-8D27-FD31EA9CCF9B}">
      <dsp:nvSpPr>
        <dsp:cNvPr id="0" name=""/>
        <dsp:cNvSpPr/>
      </dsp:nvSpPr>
      <dsp:spPr>
        <a:xfrm>
          <a:off x="3404778" y="315737"/>
          <a:ext cx="1547068" cy="92824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Pojištění domácnosti</a:t>
          </a:r>
          <a:endParaRPr lang="en-US" sz="1400" kern="1200"/>
        </a:p>
      </dsp:txBody>
      <dsp:txXfrm>
        <a:off x="3404778" y="315737"/>
        <a:ext cx="1547068" cy="928241"/>
      </dsp:txXfrm>
    </dsp:sp>
    <dsp:sp modelId="{D2CCFDD6-443E-4DC7-9D38-CE9AF1366EE9}">
      <dsp:nvSpPr>
        <dsp:cNvPr id="0" name=""/>
        <dsp:cNvSpPr/>
      </dsp:nvSpPr>
      <dsp:spPr>
        <a:xfrm>
          <a:off x="5106553" y="315737"/>
          <a:ext cx="1547068" cy="92824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Důchod</a:t>
          </a:r>
          <a:endParaRPr lang="en-US" sz="1400" kern="1200"/>
        </a:p>
      </dsp:txBody>
      <dsp:txXfrm>
        <a:off x="5106553" y="315737"/>
        <a:ext cx="1547068" cy="928241"/>
      </dsp:txXfrm>
    </dsp:sp>
    <dsp:sp modelId="{06B57B69-B2DC-4CD1-B277-77C9E4BA6149}">
      <dsp:nvSpPr>
        <dsp:cNvPr id="0" name=""/>
        <dsp:cNvSpPr/>
      </dsp:nvSpPr>
      <dsp:spPr>
        <a:xfrm>
          <a:off x="6808328" y="315737"/>
          <a:ext cx="1547068" cy="92824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Dávky státní podpory</a:t>
          </a:r>
          <a:endParaRPr lang="en-US" sz="1400" kern="1200"/>
        </a:p>
      </dsp:txBody>
      <dsp:txXfrm>
        <a:off x="6808328" y="315737"/>
        <a:ext cx="1547068" cy="928241"/>
      </dsp:txXfrm>
    </dsp:sp>
    <dsp:sp modelId="{406EBCA4-27B4-4B78-A3DD-931778A5BC6B}">
      <dsp:nvSpPr>
        <dsp:cNvPr id="0" name=""/>
        <dsp:cNvSpPr/>
      </dsp:nvSpPr>
      <dsp:spPr>
        <a:xfrm>
          <a:off x="8510103" y="315737"/>
          <a:ext cx="1547068" cy="92824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Podpora v nezaměstnanosti</a:t>
          </a:r>
          <a:endParaRPr lang="en-US" sz="1400" kern="1200"/>
        </a:p>
      </dsp:txBody>
      <dsp:txXfrm>
        <a:off x="8510103" y="315737"/>
        <a:ext cx="1547068" cy="928241"/>
      </dsp:txXfrm>
    </dsp:sp>
    <dsp:sp modelId="{E2C0AD65-41A2-4F85-A01A-2008FB66DE31}">
      <dsp:nvSpPr>
        <dsp:cNvPr id="0" name=""/>
        <dsp:cNvSpPr/>
      </dsp:nvSpPr>
      <dsp:spPr>
        <a:xfrm>
          <a:off x="1227" y="1398685"/>
          <a:ext cx="1547068" cy="92824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Půjčka od banky</a:t>
          </a:r>
          <a:endParaRPr lang="en-US" sz="1400" kern="1200"/>
        </a:p>
      </dsp:txBody>
      <dsp:txXfrm>
        <a:off x="1227" y="1398685"/>
        <a:ext cx="1547068" cy="928241"/>
      </dsp:txXfrm>
    </dsp:sp>
    <dsp:sp modelId="{D73009AB-8747-4F5D-B01E-330EFCFFD46B}">
      <dsp:nvSpPr>
        <dsp:cNvPr id="0" name=""/>
        <dsp:cNvSpPr/>
      </dsp:nvSpPr>
      <dsp:spPr>
        <a:xfrm>
          <a:off x="1703003" y="1398685"/>
          <a:ext cx="1547068" cy="92824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Výdělek za brigádu</a:t>
          </a:r>
          <a:endParaRPr lang="en-US" sz="1400" kern="1200"/>
        </a:p>
      </dsp:txBody>
      <dsp:txXfrm>
        <a:off x="1703003" y="1398685"/>
        <a:ext cx="1547068" cy="928241"/>
      </dsp:txXfrm>
    </dsp:sp>
    <dsp:sp modelId="{8DD232F0-6735-43C1-AC63-2F2242AB7AC4}">
      <dsp:nvSpPr>
        <dsp:cNvPr id="0" name=""/>
        <dsp:cNvSpPr/>
      </dsp:nvSpPr>
      <dsp:spPr>
        <a:xfrm>
          <a:off x="3404778" y="1398685"/>
          <a:ext cx="1547068" cy="92824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Pojištění automobilu</a:t>
          </a:r>
          <a:endParaRPr lang="en-US" sz="1400" kern="1200" dirty="0"/>
        </a:p>
      </dsp:txBody>
      <dsp:txXfrm>
        <a:off x="3404778" y="1398685"/>
        <a:ext cx="1547068" cy="928241"/>
      </dsp:txXfrm>
    </dsp:sp>
    <dsp:sp modelId="{7D48A4A1-2F27-446C-9E27-C2B938C1F6E9}">
      <dsp:nvSpPr>
        <dsp:cNvPr id="0" name=""/>
        <dsp:cNvSpPr/>
      </dsp:nvSpPr>
      <dsp:spPr>
        <a:xfrm>
          <a:off x="5106553" y="1398685"/>
          <a:ext cx="1547068" cy="92824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Platba za nákup</a:t>
          </a:r>
          <a:endParaRPr lang="en-US" sz="1400" kern="1200"/>
        </a:p>
      </dsp:txBody>
      <dsp:txXfrm>
        <a:off x="5106553" y="1398685"/>
        <a:ext cx="1547068" cy="928241"/>
      </dsp:txXfrm>
    </dsp:sp>
    <dsp:sp modelId="{44B9E8B3-E247-4404-8148-1FD36939D488}">
      <dsp:nvSpPr>
        <dsp:cNvPr id="0" name=""/>
        <dsp:cNvSpPr/>
      </dsp:nvSpPr>
      <dsp:spPr>
        <a:xfrm>
          <a:off x="6808328" y="1398685"/>
          <a:ext cx="1547068" cy="92824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Nákup oblečení</a:t>
          </a:r>
          <a:endParaRPr lang="en-US" sz="1400" kern="1200" dirty="0"/>
        </a:p>
      </dsp:txBody>
      <dsp:txXfrm>
        <a:off x="6808328" y="1398685"/>
        <a:ext cx="1547068" cy="928241"/>
      </dsp:txXfrm>
    </dsp:sp>
    <dsp:sp modelId="{77E3B0A7-5F0B-4E08-AAFF-8D7B0FA2F845}">
      <dsp:nvSpPr>
        <dsp:cNvPr id="0" name=""/>
        <dsp:cNvSpPr/>
      </dsp:nvSpPr>
      <dsp:spPr>
        <a:xfrm>
          <a:off x="8510103" y="1398685"/>
          <a:ext cx="1547068" cy="92824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Výhra ve sportce</a:t>
          </a:r>
          <a:endParaRPr lang="en-US" sz="1400" kern="1200"/>
        </a:p>
      </dsp:txBody>
      <dsp:txXfrm>
        <a:off x="8510103" y="1398685"/>
        <a:ext cx="1547068" cy="928241"/>
      </dsp:txXfrm>
    </dsp:sp>
    <dsp:sp modelId="{26474609-5066-428F-A8FA-A9D573EDAEC6}">
      <dsp:nvSpPr>
        <dsp:cNvPr id="0" name=""/>
        <dsp:cNvSpPr/>
      </dsp:nvSpPr>
      <dsp:spPr>
        <a:xfrm>
          <a:off x="1227" y="2481633"/>
          <a:ext cx="1547068" cy="92824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Půjčka od kamaráda</a:t>
          </a:r>
          <a:endParaRPr lang="en-US" sz="1400" kern="1200"/>
        </a:p>
      </dsp:txBody>
      <dsp:txXfrm>
        <a:off x="1227" y="2481633"/>
        <a:ext cx="1547068" cy="928241"/>
      </dsp:txXfrm>
    </dsp:sp>
    <dsp:sp modelId="{F675E3CD-4B60-451E-9F88-F45ECE31255C}">
      <dsp:nvSpPr>
        <dsp:cNvPr id="0" name=""/>
        <dsp:cNvSpPr/>
      </dsp:nvSpPr>
      <dsp:spPr>
        <a:xfrm>
          <a:off x="1703003" y="2481633"/>
          <a:ext cx="1547068" cy="92824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Obědy ve školní jídelně</a:t>
          </a:r>
          <a:endParaRPr lang="en-US" sz="1400" kern="1200"/>
        </a:p>
      </dsp:txBody>
      <dsp:txXfrm>
        <a:off x="1703003" y="2481633"/>
        <a:ext cx="1547068" cy="928241"/>
      </dsp:txXfrm>
    </dsp:sp>
    <dsp:sp modelId="{B305CE94-5379-4756-9590-3DDB1244C3B5}">
      <dsp:nvSpPr>
        <dsp:cNvPr id="0" name=""/>
        <dsp:cNvSpPr/>
      </dsp:nvSpPr>
      <dsp:spPr>
        <a:xfrm>
          <a:off x="3404778" y="2481633"/>
          <a:ext cx="1547068" cy="92824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Platba za školní výlet </a:t>
          </a:r>
          <a:endParaRPr lang="en-US" sz="1400" kern="1200" dirty="0"/>
        </a:p>
      </dsp:txBody>
      <dsp:txXfrm>
        <a:off x="3404778" y="2481633"/>
        <a:ext cx="1547068" cy="928241"/>
      </dsp:txXfrm>
    </dsp:sp>
    <dsp:sp modelId="{5BEA9F99-B674-434E-8608-D29780E9DEDD}">
      <dsp:nvSpPr>
        <dsp:cNvPr id="0" name=""/>
        <dsp:cNvSpPr/>
      </dsp:nvSpPr>
      <dsp:spPr>
        <a:xfrm>
          <a:off x="5106553" y="2481633"/>
          <a:ext cx="1547068" cy="92824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Nákup knih</a:t>
          </a:r>
          <a:endParaRPr lang="en-US" sz="1400" kern="1200"/>
        </a:p>
      </dsp:txBody>
      <dsp:txXfrm>
        <a:off x="5106553" y="2481633"/>
        <a:ext cx="1547068" cy="928241"/>
      </dsp:txXfrm>
    </dsp:sp>
    <dsp:sp modelId="{CF9D34DF-F829-417D-9C27-2AD2410B147D}">
      <dsp:nvSpPr>
        <dsp:cNvPr id="0" name=""/>
        <dsp:cNvSpPr/>
      </dsp:nvSpPr>
      <dsp:spPr>
        <a:xfrm>
          <a:off x="6808328" y="2481633"/>
          <a:ext cx="1547068" cy="92824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Půjčení peněz sestře</a:t>
          </a:r>
          <a:endParaRPr lang="en-US" sz="1400" kern="1200"/>
        </a:p>
      </dsp:txBody>
      <dsp:txXfrm>
        <a:off x="6808328" y="2481633"/>
        <a:ext cx="1547068" cy="928241"/>
      </dsp:txXfrm>
    </dsp:sp>
    <dsp:sp modelId="{1678195B-B521-497A-ADC5-CE28B7F4C158}">
      <dsp:nvSpPr>
        <dsp:cNvPr id="0" name=""/>
        <dsp:cNvSpPr/>
      </dsp:nvSpPr>
      <dsp:spPr>
        <a:xfrm>
          <a:off x="8510103" y="2481633"/>
          <a:ext cx="1547068" cy="92824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Úrazové pojištění</a:t>
          </a:r>
          <a:endParaRPr lang="en-US" sz="1400" kern="1200"/>
        </a:p>
      </dsp:txBody>
      <dsp:txXfrm>
        <a:off x="8510103" y="2481633"/>
        <a:ext cx="1547068" cy="9282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3841FB-B2C4-46E2-9BE0-6FCD22C115C1}">
      <dsp:nvSpPr>
        <dsp:cNvPr id="0" name=""/>
        <dsp:cNvSpPr/>
      </dsp:nvSpPr>
      <dsp:spPr>
        <a:xfrm>
          <a:off x="86515" y="160329"/>
          <a:ext cx="1449588" cy="87148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Plat	</a:t>
          </a:r>
          <a:endParaRPr lang="en-US" sz="1200" kern="1200" dirty="0"/>
        </a:p>
      </dsp:txBody>
      <dsp:txXfrm>
        <a:off x="86515" y="160329"/>
        <a:ext cx="1449588" cy="871480"/>
      </dsp:txXfrm>
    </dsp:sp>
    <dsp:sp modelId="{3747E98D-FB73-42CB-9928-6368C7764B7B}">
      <dsp:nvSpPr>
        <dsp:cNvPr id="0" name=""/>
        <dsp:cNvSpPr/>
      </dsp:nvSpPr>
      <dsp:spPr>
        <a:xfrm>
          <a:off x="1597394" y="160329"/>
          <a:ext cx="1449588" cy="87148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Přídavky na dítě</a:t>
          </a:r>
          <a:endParaRPr lang="en-US" sz="1200" kern="1200" dirty="0"/>
        </a:p>
      </dsp:txBody>
      <dsp:txXfrm>
        <a:off x="1597394" y="160329"/>
        <a:ext cx="1449588" cy="871480"/>
      </dsp:txXfrm>
    </dsp:sp>
    <dsp:sp modelId="{423F41F9-F686-4881-8D27-FD31EA9CCF9B}">
      <dsp:nvSpPr>
        <dsp:cNvPr id="0" name=""/>
        <dsp:cNvSpPr/>
      </dsp:nvSpPr>
      <dsp:spPr>
        <a:xfrm>
          <a:off x="6639216" y="151783"/>
          <a:ext cx="1449588" cy="87148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Pojištění domácnosti</a:t>
          </a:r>
          <a:endParaRPr lang="en-US" sz="1200" kern="1200"/>
        </a:p>
      </dsp:txBody>
      <dsp:txXfrm>
        <a:off x="6639216" y="151783"/>
        <a:ext cx="1449588" cy="871480"/>
      </dsp:txXfrm>
    </dsp:sp>
    <dsp:sp modelId="{D2CCFDD6-443E-4DC7-9D38-CE9AF1366EE9}">
      <dsp:nvSpPr>
        <dsp:cNvPr id="0" name=""/>
        <dsp:cNvSpPr/>
      </dsp:nvSpPr>
      <dsp:spPr>
        <a:xfrm>
          <a:off x="1591438" y="1994019"/>
          <a:ext cx="1449588" cy="87148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Důchod</a:t>
          </a:r>
          <a:endParaRPr lang="en-US" sz="1200" kern="1200"/>
        </a:p>
      </dsp:txBody>
      <dsp:txXfrm>
        <a:off x="1591438" y="1994019"/>
        <a:ext cx="1449588" cy="871480"/>
      </dsp:txXfrm>
    </dsp:sp>
    <dsp:sp modelId="{06B57B69-B2DC-4CD1-B277-77C9E4BA6149}">
      <dsp:nvSpPr>
        <dsp:cNvPr id="0" name=""/>
        <dsp:cNvSpPr/>
      </dsp:nvSpPr>
      <dsp:spPr>
        <a:xfrm>
          <a:off x="3102318" y="1081447"/>
          <a:ext cx="1449588" cy="87148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Dávky státní podpory</a:t>
          </a:r>
          <a:endParaRPr lang="en-US" sz="1200" kern="1200"/>
        </a:p>
      </dsp:txBody>
      <dsp:txXfrm>
        <a:off x="3102318" y="1081447"/>
        <a:ext cx="1449588" cy="871480"/>
      </dsp:txXfrm>
    </dsp:sp>
    <dsp:sp modelId="{406EBCA4-27B4-4B78-A3DD-931778A5BC6B}">
      <dsp:nvSpPr>
        <dsp:cNvPr id="0" name=""/>
        <dsp:cNvSpPr/>
      </dsp:nvSpPr>
      <dsp:spPr>
        <a:xfrm>
          <a:off x="3103608" y="1998456"/>
          <a:ext cx="1449588" cy="87148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Podpora v nezaměstnanosti</a:t>
          </a:r>
          <a:endParaRPr lang="en-US" sz="1200" kern="1200" dirty="0"/>
        </a:p>
      </dsp:txBody>
      <dsp:txXfrm>
        <a:off x="3103608" y="1998456"/>
        <a:ext cx="1449588" cy="871480"/>
      </dsp:txXfrm>
    </dsp:sp>
    <dsp:sp modelId="{E2C0AD65-41A2-4F85-A01A-2008FB66DE31}">
      <dsp:nvSpPr>
        <dsp:cNvPr id="0" name=""/>
        <dsp:cNvSpPr/>
      </dsp:nvSpPr>
      <dsp:spPr>
        <a:xfrm>
          <a:off x="1587567" y="1093109"/>
          <a:ext cx="1449588" cy="87148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Půjčka od banky</a:t>
          </a:r>
          <a:endParaRPr lang="en-US" sz="1200" kern="1200"/>
        </a:p>
      </dsp:txBody>
      <dsp:txXfrm>
        <a:off x="1587567" y="1093109"/>
        <a:ext cx="1449588" cy="871480"/>
      </dsp:txXfrm>
    </dsp:sp>
    <dsp:sp modelId="{D73009AB-8747-4F5D-B01E-330EFCFFD46B}">
      <dsp:nvSpPr>
        <dsp:cNvPr id="0" name=""/>
        <dsp:cNvSpPr/>
      </dsp:nvSpPr>
      <dsp:spPr>
        <a:xfrm>
          <a:off x="70733" y="1093109"/>
          <a:ext cx="1449588" cy="87148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Výdělek za brigádu</a:t>
          </a:r>
          <a:endParaRPr lang="en-US" sz="1200" kern="1200"/>
        </a:p>
      </dsp:txBody>
      <dsp:txXfrm>
        <a:off x="70733" y="1093109"/>
        <a:ext cx="1449588" cy="871480"/>
      </dsp:txXfrm>
    </dsp:sp>
    <dsp:sp modelId="{8DD232F0-6735-43C1-AC63-2F2242AB7AC4}">
      <dsp:nvSpPr>
        <dsp:cNvPr id="0" name=""/>
        <dsp:cNvSpPr/>
      </dsp:nvSpPr>
      <dsp:spPr>
        <a:xfrm>
          <a:off x="6647753" y="1076047"/>
          <a:ext cx="1449588" cy="87148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Pojištění automobilu</a:t>
          </a:r>
          <a:endParaRPr lang="en-US" sz="1200" kern="1200" dirty="0"/>
        </a:p>
      </dsp:txBody>
      <dsp:txXfrm>
        <a:off x="6647753" y="1076047"/>
        <a:ext cx="1449588" cy="871480"/>
      </dsp:txXfrm>
    </dsp:sp>
    <dsp:sp modelId="{7D48A4A1-2F27-446C-9E27-C2B938C1F6E9}">
      <dsp:nvSpPr>
        <dsp:cNvPr id="0" name=""/>
        <dsp:cNvSpPr/>
      </dsp:nvSpPr>
      <dsp:spPr>
        <a:xfrm>
          <a:off x="8150145" y="1067531"/>
          <a:ext cx="1449588" cy="87148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Platba za nákup</a:t>
          </a:r>
          <a:endParaRPr lang="en-US" sz="1200" kern="1200"/>
        </a:p>
      </dsp:txBody>
      <dsp:txXfrm>
        <a:off x="8150145" y="1067531"/>
        <a:ext cx="1449588" cy="871480"/>
      </dsp:txXfrm>
    </dsp:sp>
    <dsp:sp modelId="{44B9E8B3-E247-4404-8148-1FD36939D488}">
      <dsp:nvSpPr>
        <dsp:cNvPr id="0" name=""/>
        <dsp:cNvSpPr/>
      </dsp:nvSpPr>
      <dsp:spPr>
        <a:xfrm>
          <a:off x="9661025" y="1058985"/>
          <a:ext cx="1449588" cy="87148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Nákup oblečení</a:t>
          </a:r>
          <a:endParaRPr lang="en-US" sz="1200" kern="1200" dirty="0"/>
        </a:p>
      </dsp:txBody>
      <dsp:txXfrm>
        <a:off x="9661025" y="1058985"/>
        <a:ext cx="1449588" cy="871480"/>
      </dsp:txXfrm>
    </dsp:sp>
    <dsp:sp modelId="{77E3B0A7-5F0B-4E08-AAFF-8D7B0FA2F845}">
      <dsp:nvSpPr>
        <dsp:cNvPr id="0" name=""/>
        <dsp:cNvSpPr/>
      </dsp:nvSpPr>
      <dsp:spPr>
        <a:xfrm>
          <a:off x="75894" y="1988649"/>
          <a:ext cx="1449588" cy="87148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Výhra ve sportce</a:t>
          </a:r>
          <a:endParaRPr lang="en-US" sz="1200" kern="1200"/>
        </a:p>
      </dsp:txBody>
      <dsp:txXfrm>
        <a:off x="75894" y="1988649"/>
        <a:ext cx="1449588" cy="871480"/>
      </dsp:txXfrm>
    </dsp:sp>
    <dsp:sp modelId="{26474609-5066-428F-A8FA-A9D573EDAEC6}">
      <dsp:nvSpPr>
        <dsp:cNvPr id="0" name=""/>
        <dsp:cNvSpPr/>
      </dsp:nvSpPr>
      <dsp:spPr>
        <a:xfrm>
          <a:off x="3088620" y="158105"/>
          <a:ext cx="1449588" cy="87148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Půjčka od kamaráda</a:t>
          </a:r>
          <a:endParaRPr lang="en-US" sz="1200" kern="1200"/>
        </a:p>
      </dsp:txBody>
      <dsp:txXfrm>
        <a:off x="3088620" y="158105"/>
        <a:ext cx="1449588" cy="871480"/>
      </dsp:txXfrm>
    </dsp:sp>
    <dsp:sp modelId="{F675E3CD-4B60-451E-9F88-F45ECE31255C}">
      <dsp:nvSpPr>
        <dsp:cNvPr id="0" name=""/>
        <dsp:cNvSpPr/>
      </dsp:nvSpPr>
      <dsp:spPr>
        <a:xfrm>
          <a:off x="9648667" y="132497"/>
          <a:ext cx="1449588" cy="87148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Obědy ve školní jídelně</a:t>
          </a:r>
          <a:endParaRPr lang="en-US" sz="1200" kern="1200"/>
        </a:p>
      </dsp:txBody>
      <dsp:txXfrm>
        <a:off x="9648667" y="132497"/>
        <a:ext cx="1449588" cy="871480"/>
      </dsp:txXfrm>
    </dsp:sp>
    <dsp:sp modelId="{B305CE94-5379-4756-9590-3DDB1244C3B5}">
      <dsp:nvSpPr>
        <dsp:cNvPr id="0" name=""/>
        <dsp:cNvSpPr/>
      </dsp:nvSpPr>
      <dsp:spPr>
        <a:xfrm>
          <a:off x="8140319" y="141013"/>
          <a:ext cx="1449588" cy="87148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Platba za školní výlet </a:t>
          </a:r>
          <a:endParaRPr lang="en-US" sz="1200" kern="1200" dirty="0"/>
        </a:p>
      </dsp:txBody>
      <dsp:txXfrm>
        <a:off x="8140319" y="141013"/>
        <a:ext cx="1449588" cy="871480"/>
      </dsp:txXfrm>
    </dsp:sp>
    <dsp:sp modelId="{5BEA9F99-B674-434E-8608-D29780E9DEDD}">
      <dsp:nvSpPr>
        <dsp:cNvPr id="0" name=""/>
        <dsp:cNvSpPr/>
      </dsp:nvSpPr>
      <dsp:spPr>
        <a:xfrm>
          <a:off x="6649043" y="1983250"/>
          <a:ext cx="1449588" cy="87148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Nákup knih</a:t>
          </a:r>
          <a:endParaRPr lang="en-US" sz="1200" kern="1200"/>
        </a:p>
      </dsp:txBody>
      <dsp:txXfrm>
        <a:off x="6649043" y="1983250"/>
        <a:ext cx="1449588" cy="871480"/>
      </dsp:txXfrm>
    </dsp:sp>
    <dsp:sp modelId="{CF9D34DF-F829-417D-9C27-2AD2410B147D}">
      <dsp:nvSpPr>
        <dsp:cNvPr id="0" name=""/>
        <dsp:cNvSpPr/>
      </dsp:nvSpPr>
      <dsp:spPr>
        <a:xfrm>
          <a:off x="8159972" y="1991796"/>
          <a:ext cx="1449588" cy="87148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Půjčení peněz sestře</a:t>
          </a:r>
          <a:endParaRPr lang="en-US" sz="1200" kern="1200"/>
        </a:p>
      </dsp:txBody>
      <dsp:txXfrm>
        <a:off x="8159972" y="1991796"/>
        <a:ext cx="1449588" cy="871480"/>
      </dsp:txXfrm>
    </dsp:sp>
    <dsp:sp modelId="{1678195B-B521-497A-ADC5-CE28B7F4C158}">
      <dsp:nvSpPr>
        <dsp:cNvPr id="0" name=""/>
        <dsp:cNvSpPr/>
      </dsp:nvSpPr>
      <dsp:spPr>
        <a:xfrm>
          <a:off x="9662315" y="1983250"/>
          <a:ext cx="1449588" cy="87148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Úrazové pojištění</a:t>
          </a:r>
          <a:endParaRPr lang="en-US" sz="1200" kern="1200"/>
        </a:p>
      </dsp:txBody>
      <dsp:txXfrm>
        <a:off x="9662315" y="1983250"/>
        <a:ext cx="1449588" cy="8714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3/22/2020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000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155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90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805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3/22/2020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12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014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3/22/2020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174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3/22/2020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833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3/22/2020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677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3/22/2020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13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3/22/2020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0920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696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13" r:id="rId5"/>
    <p:sldLayoutId id="2147483719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400" b="1" i="0" kern="1200" cap="none" spc="-7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enysro.cz/images/tinymce-images/images/1pkszygb8bu9c3y06tnidjhmqdpaevwt.jpg" TargetMode="External"/><Relationship Id="rId2" Type="http://schemas.openxmlformats.org/officeDocument/2006/relationships/hyperlink" Target="https://magazin.vratnepenize.cz/wp-content/uploads/2018/04/%C5%A0et%C5%99en%C3%AD-pen%C4%9Bz-1024x495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s://img.cncenter.cz/img/12/full/3337814_.jpg" TargetMode="External"/><Relationship Id="rId4" Type="http://schemas.openxmlformats.org/officeDocument/2006/relationships/hyperlink" Target="https://www.obcankari.cz/sites/default/files/obrazky/hlina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youtube.com/watch?v=o_fLzJv6Q9g&amp;feature=youtu.b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8" name="Rectangle 77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12003E1C-2E26-4DA6-BCB5-BE432DD2F9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29" r="22020" b="2462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" name="Rectangle 79">
            <a:extLst>
              <a:ext uri="{FF2B5EF4-FFF2-40B4-BE49-F238E27FC236}">
                <a16:creationId xmlns:a16="http://schemas.microsoft.com/office/drawing/2014/main" id="{A44CD100-6267-4E62-AA64-2182A3A6A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>
                  <a:alpha val="30000"/>
                </a:schemeClr>
              </a:gs>
              <a:gs pos="33000">
                <a:schemeClr val="bg1">
                  <a:alpha val="2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D0431F8-862E-4890-9FCB-0380C84E83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2"/>
            <a:ext cx="4023360" cy="2802219"/>
          </a:xfrm>
        </p:spPr>
        <p:txBody>
          <a:bodyPr anchor="b">
            <a:normAutofit/>
          </a:bodyPr>
          <a:lstStyle/>
          <a:p>
            <a:pPr algn="l"/>
            <a:r>
              <a:rPr lang="cs-CZ" sz="3200" dirty="0"/>
              <a:t>HOSPODAŘENÍ RODINY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D316C97-E878-4C21-AE32-06F7934D02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425" y="6345042"/>
            <a:ext cx="4504567" cy="453358"/>
          </a:xfrm>
        </p:spPr>
        <p:txBody>
          <a:bodyPr>
            <a:normAutofit fontScale="92500"/>
          </a:bodyPr>
          <a:lstStyle/>
          <a:p>
            <a:pPr algn="l">
              <a:spcAft>
                <a:spcPts val="600"/>
              </a:spcAft>
            </a:pPr>
            <a:r>
              <a:rPr lang="cs-CZ" sz="1600" dirty="0"/>
              <a:t>Začni stiskem F5, nebo spusť prezentaci klasicky.</a:t>
            </a:r>
          </a:p>
        </p:txBody>
      </p:sp>
    </p:spTree>
    <p:extLst>
      <p:ext uri="{BB962C8B-B14F-4D97-AF65-F5344CB8AC3E}">
        <p14:creationId xmlns:p14="http://schemas.microsoft.com/office/powerpoint/2010/main" val="25561119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D5685B-F839-4A30-9A68-4D31B0B4C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3CA099-A448-4914-B32F-58091C9DB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https://magazin.vratnepenize.cz/wp-content/uploads/2018/04/%C5%A0et%C5%99en%C3%AD-pen%C4%9Bz-1024x495.jpg</a:t>
            </a:r>
            <a:endParaRPr lang="cs-CZ" dirty="0">
              <a:hlinkClick r:id="rId3"/>
            </a:endParaRPr>
          </a:p>
          <a:p>
            <a:r>
              <a:rPr lang="cs-CZ" dirty="0">
                <a:hlinkClick r:id="rId3"/>
              </a:rPr>
              <a:t>https://www.zenysro.cz/images/tinymce-images/images/1pkszygb8bu9c3y06tnidjhmqdpaevwt.jpg</a:t>
            </a:r>
            <a:endParaRPr lang="cs-CZ" dirty="0"/>
          </a:p>
          <a:p>
            <a:r>
              <a:rPr lang="cs-CZ" dirty="0">
                <a:hlinkClick r:id="rId4"/>
              </a:rPr>
              <a:t>https://www.obcankari.cz/sites/default/files/obrazky/hlina.jpg</a:t>
            </a:r>
            <a:endParaRPr lang="cs-CZ" dirty="0"/>
          </a:p>
          <a:p>
            <a:r>
              <a:rPr lang="cs-CZ" dirty="0">
                <a:hlinkClick r:id="rId5"/>
              </a:rPr>
              <a:t>https://img.cncenter.cz/img/12/full/3337814_.jpg</a:t>
            </a:r>
            <a:endParaRPr lang="cs-CZ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F65DAC95-8437-44AA-B876-053ACC1FFC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888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53106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F4E1A325-A6B0-4B2F-92E3-B945E6962FF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888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75987F9E-DD9E-43EE-B7AE-A7A0F79DF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904C74-A21A-44B7-8138-B505971AE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/>
              <a:t>Hospodaření rodiny znamená nakládání s penězi.</a:t>
            </a:r>
          </a:p>
          <a:p>
            <a:r>
              <a:rPr lang="cs-CZ" sz="3200" dirty="0"/>
              <a:t>Rodinný rozpočet se skládá z:</a:t>
            </a:r>
          </a:p>
          <a:p>
            <a:pPr lvl="1"/>
            <a:r>
              <a:rPr lang="cs-CZ" sz="3200" b="1" dirty="0">
                <a:latin typeface="Avenir Next LT Pro" panose="020B0504020202020204" pitchFamily="34" charset="-18"/>
              </a:rPr>
              <a:t>PŘÍJMŮ</a:t>
            </a:r>
            <a:r>
              <a:rPr lang="cs-CZ" sz="3200" dirty="0">
                <a:latin typeface="Avenir Next LT Pro" panose="020B0504020202020204" pitchFamily="34" charset="-18"/>
              </a:rPr>
              <a:t> – peníze, které rodina </a:t>
            </a:r>
            <a:r>
              <a:rPr lang="cs-CZ" sz="3200" b="1" dirty="0">
                <a:latin typeface="Avenir Next LT Pro" panose="020B0504020202020204" pitchFamily="34" charset="-18"/>
              </a:rPr>
              <a:t>získá</a:t>
            </a:r>
          </a:p>
          <a:p>
            <a:pPr lvl="1"/>
            <a:r>
              <a:rPr lang="cs-CZ" sz="3200" b="1" dirty="0">
                <a:latin typeface="Avenir Next LT Pro" panose="020B0504020202020204" pitchFamily="34" charset="-18"/>
              </a:rPr>
              <a:t>VÝDAJŮ</a:t>
            </a:r>
            <a:r>
              <a:rPr lang="cs-CZ" sz="3200" dirty="0">
                <a:latin typeface="Avenir Next LT Pro" panose="020B0504020202020204" pitchFamily="34" charset="-18"/>
              </a:rPr>
              <a:t> – peníze, které rodina </a:t>
            </a:r>
            <a:r>
              <a:rPr lang="cs-CZ" sz="3200" b="1" dirty="0">
                <a:latin typeface="Avenir Next LT Pro" panose="020B0504020202020204" pitchFamily="34" charset="-18"/>
              </a:rPr>
              <a:t>utratí</a:t>
            </a:r>
          </a:p>
          <a:p>
            <a:endParaRPr lang="cs-CZ" sz="3400" b="1" dirty="0">
              <a:latin typeface="Avenir Next LT Pro" panose="020B0504020202020204" pitchFamily="34" charset="-18"/>
            </a:endParaRPr>
          </a:p>
          <a:p>
            <a:r>
              <a:rPr lang="cs-CZ" sz="2800" dirty="0">
                <a:latin typeface="Avenir Next LT Pro" panose="020B0504020202020204" pitchFamily="34" charset="-18"/>
              </a:rPr>
              <a:t>Výdaje by neměly přesahovat příjmy.</a:t>
            </a:r>
          </a:p>
          <a:p>
            <a:endParaRPr lang="cs-CZ" sz="3400" b="1" dirty="0">
              <a:latin typeface="Avenir Next LT Pro" panose="020B0504020202020204" pitchFamily="34" charset="-18"/>
            </a:endParaRP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5704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6268D2-B8DC-48FA-A64E-F866E98EF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Rodinné hospodaření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6DF211-E14C-414E-B5A4-E7391593C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sz="2800" dirty="0"/>
              <a:t>Rozumnou součástí rodinného hospodaření je také pojištění domácnosti a členů rodiny:</a:t>
            </a:r>
          </a:p>
          <a:p>
            <a:pPr lvl="1">
              <a:lnSpc>
                <a:spcPct val="90000"/>
              </a:lnSpc>
            </a:pPr>
            <a:r>
              <a:rPr lang="cs-CZ" altLang="cs-CZ" sz="2000" b="1" dirty="0">
                <a:solidFill>
                  <a:srgbClr val="FF0000"/>
                </a:solidFill>
              </a:rPr>
              <a:t>Pojištění majetku </a:t>
            </a:r>
            <a:r>
              <a:rPr lang="cs-CZ" altLang="cs-CZ" sz="2000" dirty="0"/>
              <a:t>(domácností, staveb, automobilů proti krádeži či poškození)</a:t>
            </a:r>
          </a:p>
          <a:p>
            <a:pPr lvl="1">
              <a:lnSpc>
                <a:spcPct val="90000"/>
              </a:lnSpc>
            </a:pPr>
            <a:r>
              <a:rPr lang="cs-CZ" altLang="cs-CZ" sz="2000" b="1" dirty="0">
                <a:solidFill>
                  <a:srgbClr val="FF0000"/>
                </a:solidFill>
              </a:rPr>
              <a:t>Pojištění odpovědnosti za škodu </a:t>
            </a:r>
            <a:r>
              <a:rPr lang="cs-CZ" altLang="cs-CZ" sz="2000" dirty="0"/>
              <a:t>(způsobenou např. provozem motorového vozidla jiným řidičům nebo v zaměstnání)</a:t>
            </a:r>
          </a:p>
          <a:p>
            <a:pPr lvl="1">
              <a:lnSpc>
                <a:spcPct val="90000"/>
              </a:lnSpc>
            </a:pPr>
            <a:r>
              <a:rPr lang="cs-CZ" altLang="cs-CZ" sz="2000" b="1" dirty="0">
                <a:solidFill>
                  <a:srgbClr val="FF0000"/>
                </a:solidFill>
              </a:rPr>
              <a:t>Pojištění osob</a:t>
            </a:r>
            <a:r>
              <a:rPr lang="cs-CZ" altLang="cs-CZ" sz="2000" dirty="0">
                <a:solidFill>
                  <a:srgbClr val="FF0000"/>
                </a:solidFill>
              </a:rPr>
              <a:t> </a:t>
            </a:r>
            <a:r>
              <a:rPr lang="cs-CZ" altLang="cs-CZ" sz="2000" dirty="0"/>
              <a:t>(smrt, úraz)</a:t>
            </a:r>
          </a:p>
          <a:p>
            <a:endParaRPr lang="cs-CZ" sz="2400" dirty="0"/>
          </a:p>
          <a:p>
            <a:r>
              <a:rPr lang="cs-CZ" sz="2400" dirty="0"/>
              <a:t>Rodina pojišťovně pravidelně platí určitou část peněz a pokud nastane některá z výše uvedených situací, pojišťovna rodině finančně pomůže.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0C78E91C-6B95-49DC-9D1E-61CABF91DCE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888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9288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EB72A9B-FD82-4F09-BF1E-D39311D3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D39B371-6E4E-4070-AB4E-4D788405A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937DAED-8BFE-4563-BB45-B5E554D70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D3BFCE4D-AE17-4EE5-B5F3-233D821DDF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1999577"/>
              </p:ext>
            </p:extLst>
          </p:nvPr>
        </p:nvGraphicFramePr>
        <p:xfrm>
          <a:off x="1066800" y="2014194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ovéPole 3">
            <a:extLst>
              <a:ext uri="{FF2B5EF4-FFF2-40B4-BE49-F238E27FC236}">
                <a16:creationId xmlns:a16="http://schemas.microsoft.com/office/drawing/2014/main" id="{8E1D4F10-6DFA-4737-ACCA-612EE8C911AC}"/>
              </a:ext>
            </a:extLst>
          </p:cNvPr>
          <p:cNvSpPr txBox="1"/>
          <p:nvPr/>
        </p:nvSpPr>
        <p:spPr>
          <a:xfrm>
            <a:off x="2645600" y="1776450"/>
            <a:ext cx="6900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Projdi si všechny pole a popřemýšlej, jestli se jedná o příjem, nebo výdaj.</a:t>
            </a:r>
          </a:p>
        </p:txBody>
      </p:sp>
      <p:sp>
        <p:nvSpPr>
          <p:cNvPr id="13" name="Nadpis 1">
            <a:extLst>
              <a:ext uri="{FF2B5EF4-FFF2-40B4-BE49-F238E27FC236}">
                <a16:creationId xmlns:a16="http://schemas.microsoft.com/office/drawing/2014/main" id="{FCF92FD1-971D-4C72-905B-BDFC40D52C26}"/>
              </a:ext>
            </a:extLst>
          </p:cNvPr>
          <p:cNvSpPr txBox="1">
            <a:spLocks/>
          </p:cNvSpPr>
          <p:nvPr/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400" b="1" i="0" kern="1200" cap="none" spc="-7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cs-CZ" dirty="0"/>
              <a:t>Příjmy x Výdaje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C8BE1C72-404F-4F7B-99F1-CF9F69035AD5}"/>
              </a:ext>
            </a:extLst>
          </p:cNvPr>
          <p:cNvSpPr txBox="1"/>
          <p:nvPr/>
        </p:nvSpPr>
        <p:spPr>
          <a:xfrm>
            <a:off x="4733287" y="579288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Řešení je na dalším snímku.</a:t>
            </a:r>
          </a:p>
        </p:txBody>
      </p:sp>
    </p:spTree>
    <p:extLst>
      <p:ext uri="{BB962C8B-B14F-4D97-AF65-F5344CB8AC3E}">
        <p14:creationId xmlns:p14="http://schemas.microsoft.com/office/powerpoint/2010/main" val="10959886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76C1F7-9FF3-46EF-AF4B-64A814A0A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Příjmy						Výdaje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158EE4ED-EBF5-454A-99D7-D6AF396410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0279631"/>
              </p:ext>
            </p:extLst>
          </p:nvPr>
        </p:nvGraphicFramePr>
        <p:xfrm>
          <a:off x="505326" y="1933074"/>
          <a:ext cx="11181347" cy="4575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A6B2A497-99BD-4103-883D-DA6219F4325C}"/>
              </a:ext>
            </a:extLst>
          </p:cNvPr>
          <p:cNvSpPr txBox="1"/>
          <p:nvPr/>
        </p:nvSpPr>
        <p:spPr>
          <a:xfrm>
            <a:off x="561473" y="5213684"/>
            <a:ext cx="108540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Nezapomeň, že jakákoliv půjčka se musí splácet a vrátit (většinou i s úrokem).  Tím pádem se půjčka hned pří první splátce změní na výdaj.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1834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0" name="Picture 12" descr="Image result for question mark person">
            <a:extLst>
              <a:ext uri="{FF2B5EF4-FFF2-40B4-BE49-F238E27FC236}">
                <a16:creationId xmlns:a16="http://schemas.microsoft.com/office/drawing/2014/main" id="{0AFBC0B0-F369-4E75-9B92-6E1A23079A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1328" y="92643"/>
            <a:ext cx="2831031" cy="2831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A40FBAC0-DEAC-4581-BAE0-1078FB42A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Úrok – co to vlastně je.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972015-45F2-4EF4-BE81-9001C85E70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9" y="2564145"/>
            <a:ext cx="10266947" cy="3849624"/>
          </a:xfrm>
        </p:spPr>
        <p:txBody>
          <a:bodyPr>
            <a:normAutofit/>
          </a:bodyPr>
          <a:lstStyle/>
          <a:p>
            <a:r>
              <a:rPr lang="cs-CZ" sz="2200" b="1" dirty="0"/>
              <a:t>Odměna tomu, kdo nám peníze půjčil</a:t>
            </a:r>
            <a:r>
              <a:rPr lang="cs-CZ" sz="2200" dirty="0"/>
              <a:t>. </a:t>
            </a:r>
          </a:p>
          <a:p>
            <a:pPr lvl="1"/>
            <a:r>
              <a:rPr lang="cs-CZ" sz="2200" dirty="0"/>
              <a:t>Zkrátka při splácení půjčky </a:t>
            </a:r>
            <a:r>
              <a:rPr lang="cs-CZ" sz="2200" dirty="0">
                <a:solidFill>
                  <a:srgbClr val="FF0000"/>
                </a:solidFill>
              </a:rPr>
              <a:t>vracím to, co jsem si půjčil + odměnu(úrok) </a:t>
            </a:r>
            <a:r>
              <a:rPr lang="cs-CZ" sz="2200" dirty="0"/>
              <a:t>za to, že jsem půjčku dostal.</a:t>
            </a:r>
          </a:p>
          <a:p>
            <a:r>
              <a:rPr lang="cs-CZ" sz="2400" dirty="0"/>
              <a:t>Výše úroku je stanovená už při sjednání půjčky a vyjadřuje se v procentech (</a:t>
            </a:r>
            <a:r>
              <a:rPr lang="cs-CZ" sz="2400" b="1" dirty="0"/>
              <a:t>%</a:t>
            </a:r>
            <a:r>
              <a:rPr lang="cs-CZ" sz="2400" dirty="0"/>
              <a:t>).</a:t>
            </a:r>
          </a:p>
          <a:p>
            <a:endParaRPr lang="cs-CZ" sz="2400" dirty="0"/>
          </a:p>
          <a:p>
            <a:r>
              <a:rPr lang="cs-CZ" sz="2400" dirty="0"/>
              <a:t>Protože to není úplně výhodné, měl by si člověk půjčovat </a:t>
            </a:r>
            <a:r>
              <a:rPr lang="cs-CZ" sz="2400" b="1" dirty="0"/>
              <a:t>jen v nejnutnějších případech</a:t>
            </a:r>
            <a:r>
              <a:rPr lang="cs-CZ" sz="2400" dirty="0"/>
              <a:t>, kdy se bez půjčky neobejde.</a:t>
            </a:r>
          </a:p>
        </p:txBody>
      </p:sp>
    </p:spTree>
    <p:extLst>
      <p:ext uri="{BB962C8B-B14F-4D97-AF65-F5344CB8AC3E}">
        <p14:creationId xmlns:p14="http://schemas.microsoft.com/office/powerpoint/2010/main" val="633934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DB9273-4C61-4BF3-89AE-D8BB78E04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Rodinný rozpočet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7135D0-9595-4CDB-967E-90E9A1A95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Podle toho, jak se daří rodině hospodařit, označujeme rozpočet za:</a:t>
            </a:r>
          </a:p>
          <a:p>
            <a:pPr lvl="1"/>
            <a:r>
              <a:rPr lang="cs-CZ" sz="1800" b="1" dirty="0">
                <a:solidFill>
                  <a:srgbClr val="FFC000"/>
                </a:solidFill>
              </a:rPr>
              <a:t>Vyrovnaný</a:t>
            </a:r>
            <a:r>
              <a:rPr lang="cs-CZ" sz="1800" dirty="0"/>
              <a:t> – rodina utratí a získá přibližně stejně peněz</a:t>
            </a:r>
          </a:p>
          <a:p>
            <a:pPr lvl="1"/>
            <a:r>
              <a:rPr lang="cs-CZ" sz="1800" b="1" dirty="0">
                <a:solidFill>
                  <a:srgbClr val="00B050"/>
                </a:solidFill>
              </a:rPr>
              <a:t>Přebytkový</a:t>
            </a:r>
            <a:r>
              <a:rPr lang="cs-CZ" sz="1800" dirty="0"/>
              <a:t> – rodině peníze zbydou, tedy získá víc, než utratí</a:t>
            </a:r>
          </a:p>
          <a:p>
            <a:pPr lvl="1"/>
            <a:r>
              <a:rPr lang="cs-CZ" sz="1800" b="1" dirty="0">
                <a:solidFill>
                  <a:srgbClr val="FF0000"/>
                </a:solidFill>
              </a:rPr>
              <a:t>Schodkový</a:t>
            </a:r>
            <a:r>
              <a:rPr lang="cs-CZ" sz="1800" dirty="0"/>
              <a:t> – rodina utrácí víc, než získává</a:t>
            </a:r>
          </a:p>
          <a:p>
            <a:r>
              <a:rPr lang="cs-CZ" sz="2000" dirty="0"/>
              <a:t>Toto zhodnocení se dělá za určité časové období, které většinou bývá měsíc, nebo rok.</a:t>
            </a:r>
          </a:p>
          <a:p>
            <a:pPr lvl="1"/>
            <a:endParaRPr lang="cs-CZ" dirty="0"/>
          </a:p>
          <a:p>
            <a:r>
              <a:rPr lang="cs-CZ" dirty="0"/>
              <a:t>Zkus podle uvedených informací k jednotlivým rozpočtům přiřadit správné znaménka:</a:t>
            </a:r>
          </a:p>
          <a:p>
            <a:pPr marL="274320" lvl="1" indent="0">
              <a:buNone/>
            </a:pPr>
            <a:endParaRPr lang="cs-CZ" dirty="0"/>
          </a:p>
          <a:p>
            <a:pPr marL="274320" lvl="1" indent="0">
              <a:buNone/>
            </a:pPr>
            <a:endParaRPr lang="cs-CZ" dirty="0"/>
          </a:p>
          <a:p>
            <a:pPr marL="274320" lvl="1" indent="0">
              <a:buNone/>
            </a:pPr>
            <a:endParaRPr lang="cs-CZ" dirty="0"/>
          </a:p>
          <a:p>
            <a:pPr lvl="1"/>
            <a:endParaRPr lang="cs-CZ" dirty="0"/>
          </a:p>
          <a:p>
            <a:pPr marL="274320" lvl="1" indent="0">
              <a:buNone/>
            </a:pP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E9589C13-D24E-496C-BB80-57B84FA88E3E}"/>
              </a:ext>
            </a:extLst>
          </p:cNvPr>
          <p:cNvGrpSpPr/>
          <p:nvPr/>
        </p:nvGrpSpPr>
        <p:grpSpPr>
          <a:xfrm>
            <a:off x="5315059" y="4722862"/>
            <a:ext cx="1449588" cy="871480"/>
            <a:chOff x="1591438" y="1994019"/>
            <a:chExt cx="1449588" cy="871480"/>
          </a:xfrm>
          <a:solidFill>
            <a:srgbClr val="FFC000"/>
          </a:solidFill>
        </p:grpSpPr>
        <p:sp>
          <p:nvSpPr>
            <p:cNvPr id="11" name="Obdélník 10">
              <a:extLst>
                <a:ext uri="{FF2B5EF4-FFF2-40B4-BE49-F238E27FC236}">
                  <a16:creationId xmlns:a16="http://schemas.microsoft.com/office/drawing/2014/main" id="{35BCBA66-AFF3-440F-89FF-49EDE1F7EAED}"/>
                </a:ext>
              </a:extLst>
            </p:cNvPr>
            <p:cNvSpPr/>
            <p:nvPr/>
          </p:nvSpPr>
          <p:spPr>
            <a:xfrm>
              <a:off x="1591438" y="1994019"/>
              <a:ext cx="1449588" cy="871480"/>
            </a:xfrm>
            <a:prstGeom prst="rect">
              <a:avLst/>
            </a:prstGeom>
            <a:grpFill/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1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TextovéPole 11">
              <a:extLst>
                <a:ext uri="{FF2B5EF4-FFF2-40B4-BE49-F238E27FC236}">
                  <a16:creationId xmlns:a16="http://schemas.microsoft.com/office/drawing/2014/main" id="{8F80EEDE-F6B2-40B8-B3EC-7C1F035BBAC3}"/>
                </a:ext>
              </a:extLst>
            </p:cNvPr>
            <p:cNvSpPr txBox="1"/>
            <p:nvPr/>
          </p:nvSpPr>
          <p:spPr>
            <a:xfrm>
              <a:off x="1591438" y="1994019"/>
              <a:ext cx="1449588" cy="87148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cs-CZ" sz="1600" kern="1200" dirty="0"/>
                <a:t>VYROVNANÝ</a:t>
              </a:r>
              <a:endParaRPr lang="en-US" sz="1600" kern="1200" dirty="0"/>
            </a:p>
          </p:txBody>
        </p:sp>
      </p:grpSp>
      <p:grpSp>
        <p:nvGrpSpPr>
          <p:cNvPr id="5" name="Skupina 4">
            <a:extLst>
              <a:ext uri="{FF2B5EF4-FFF2-40B4-BE49-F238E27FC236}">
                <a16:creationId xmlns:a16="http://schemas.microsoft.com/office/drawing/2014/main" id="{C58FCC7C-B15D-4AC6-8DA6-AD0AD19631F0}"/>
              </a:ext>
            </a:extLst>
          </p:cNvPr>
          <p:cNvGrpSpPr/>
          <p:nvPr/>
        </p:nvGrpSpPr>
        <p:grpSpPr>
          <a:xfrm>
            <a:off x="8744261" y="4722862"/>
            <a:ext cx="1449588" cy="871480"/>
            <a:chOff x="3103608" y="1998456"/>
            <a:chExt cx="1449588" cy="871480"/>
          </a:xfrm>
        </p:grpSpPr>
        <p:sp>
          <p:nvSpPr>
            <p:cNvPr id="9" name="Obdélník 8">
              <a:extLst>
                <a:ext uri="{FF2B5EF4-FFF2-40B4-BE49-F238E27FC236}">
                  <a16:creationId xmlns:a16="http://schemas.microsoft.com/office/drawing/2014/main" id="{E3329060-CDF7-4912-B6B4-08B1731C5734}"/>
                </a:ext>
              </a:extLst>
            </p:cNvPr>
            <p:cNvSpPr/>
            <p:nvPr/>
          </p:nvSpPr>
          <p:spPr>
            <a:xfrm>
              <a:off x="3103608" y="1998456"/>
              <a:ext cx="1449588" cy="871480"/>
            </a:xfrm>
            <a:prstGeom prst="rect">
              <a:avLst/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TextovéPole 9">
              <a:extLst>
                <a:ext uri="{FF2B5EF4-FFF2-40B4-BE49-F238E27FC236}">
                  <a16:creationId xmlns:a16="http://schemas.microsoft.com/office/drawing/2014/main" id="{FFF13C65-5563-4DA8-823D-9B829C34FD8C}"/>
                </a:ext>
              </a:extLst>
            </p:cNvPr>
            <p:cNvSpPr txBox="1"/>
            <p:nvPr/>
          </p:nvSpPr>
          <p:spPr>
            <a:xfrm>
              <a:off x="3103608" y="1998456"/>
              <a:ext cx="1449588" cy="8714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cs-CZ" sz="1600" kern="1200" dirty="0"/>
                <a:t>SCHODKOVÝ</a:t>
              </a:r>
              <a:endParaRPr lang="en-US" sz="1600" kern="1200" dirty="0"/>
            </a:p>
          </p:txBody>
        </p:sp>
      </p:grpSp>
      <p:grpSp>
        <p:nvGrpSpPr>
          <p:cNvPr id="6" name="Skupina 5">
            <a:extLst>
              <a:ext uri="{FF2B5EF4-FFF2-40B4-BE49-F238E27FC236}">
                <a16:creationId xmlns:a16="http://schemas.microsoft.com/office/drawing/2014/main" id="{D1409FD8-C475-4171-A277-F2CBF0D6217E}"/>
              </a:ext>
            </a:extLst>
          </p:cNvPr>
          <p:cNvGrpSpPr/>
          <p:nvPr/>
        </p:nvGrpSpPr>
        <p:grpSpPr>
          <a:xfrm>
            <a:off x="2235410" y="4722862"/>
            <a:ext cx="1449588" cy="871480"/>
            <a:chOff x="75894" y="1988649"/>
            <a:chExt cx="1449588" cy="871480"/>
          </a:xfrm>
        </p:grpSpPr>
        <p:sp>
          <p:nvSpPr>
            <p:cNvPr id="7" name="Obdélník 6">
              <a:extLst>
                <a:ext uri="{FF2B5EF4-FFF2-40B4-BE49-F238E27FC236}">
                  <a16:creationId xmlns:a16="http://schemas.microsoft.com/office/drawing/2014/main" id="{02A2D3B3-5A4E-4B09-B6D3-B16AFF305AD7}"/>
                </a:ext>
              </a:extLst>
            </p:cNvPr>
            <p:cNvSpPr/>
            <p:nvPr/>
          </p:nvSpPr>
          <p:spPr>
            <a:xfrm>
              <a:off x="75894" y="1988649"/>
              <a:ext cx="1449588" cy="871480"/>
            </a:xfrm>
            <a:prstGeom prst="rect">
              <a:avLst/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TextovéPole 7">
              <a:extLst>
                <a:ext uri="{FF2B5EF4-FFF2-40B4-BE49-F238E27FC236}">
                  <a16:creationId xmlns:a16="http://schemas.microsoft.com/office/drawing/2014/main" id="{97C8242E-70FC-4CBA-A1D9-1DD75E42ED88}"/>
                </a:ext>
              </a:extLst>
            </p:cNvPr>
            <p:cNvSpPr txBox="1"/>
            <p:nvPr/>
          </p:nvSpPr>
          <p:spPr>
            <a:xfrm>
              <a:off x="75894" y="1988649"/>
              <a:ext cx="1449588" cy="871480"/>
            </a:xfrm>
            <a:prstGeom prst="rect">
              <a:avLst/>
            </a:prstGeom>
            <a:solidFill>
              <a:srgbClr val="00B050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cs-CZ" sz="1600" dirty="0"/>
                <a:t>PŘEBYTKOVÝ</a:t>
              </a:r>
              <a:endParaRPr lang="en-US" sz="1600" kern="1200" dirty="0"/>
            </a:p>
          </p:txBody>
        </p:sp>
      </p:grp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B7CB7479-283C-4FD3-8808-D8260826BE40}"/>
              </a:ext>
            </a:extLst>
          </p:cNvPr>
          <p:cNvSpPr txBox="1"/>
          <p:nvPr/>
        </p:nvSpPr>
        <p:spPr>
          <a:xfrm>
            <a:off x="1821431" y="5672338"/>
            <a:ext cx="22775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PŘÍJMY   	       VÝDAJE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24C7144E-8064-4F01-96E3-A30687F5B3F3}"/>
              </a:ext>
            </a:extLst>
          </p:cNvPr>
          <p:cNvSpPr txBox="1"/>
          <p:nvPr/>
        </p:nvSpPr>
        <p:spPr>
          <a:xfrm>
            <a:off x="4957227" y="5672338"/>
            <a:ext cx="22775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PŘÍJMY   	       VÝDAJE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82226567-E95C-4790-8BBE-F6F4EBF114B4}"/>
              </a:ext>
            </a:extLst>
          </p:cNvPr>
          <p:cNvSpPr txBox="1"/>
          <p:nvPr/>
        </p:nvSpPr>
        <p:spPr>
          <a:xfrm>
            <a:off x="8330282" y="5672338"/>
            <a:ext cx="22775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PŘÍJMY   	       VÝDAJE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432DFE42-F393-4AFC-8403-17B6FCCF9868}"/>
              </a:ext>
            </a:extLst>
          </p:cNvPr>
          <p:cNvSpPr txBox="1"/>
          <p:nvPr/>
        </p:nvSpPr>
        <p:spPr>
          <a:xfrm>
            <a:off x="9488705" y="4049160"/>
            <a:ext cx="3930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&gt;</a:t>
            </a:r>
            <a:endParaRPr lang="cs-CZ" b="1" dirty="0"/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88068705-C880-433F-9C71-BB8B8E266195}"/>
              </a:ext>
            </a:extLst>
          </p:cNvPr>
          <p:cNvSpPr txBox="1"/>
          <p:nvPr/>
        </p:nvSpPr>
        <p:spPr>
          <a:xfrm>
            <a:off x="8927633" y="4049161"/>
            <a:ext cx="3930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&lt;</a:t>
            </a:r>
            <a:endParaRPr lang="cs-CZ" b="1" dirty="0"/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D56BDF55-A3A9-4ADB-851E-18025F46C45B}"/>
              </a:ext>
            </a:extLst>
          </p:cNvPr>
          <p:cNvSpPr txBox="1"/>
          <p:nvPr/>
        </p:nvSpPr>
        <p:spPr>
          <a:xfrm>
            <a:off x="9208169" y="4049161"/>
            <a:ext cx="3930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=</a:t>
            </a:r>
            <a:endParaRPr lang="cs-CZ" b="1" dirty="0"/>
          </a:p>
        </p:txBody>
      </p:sp>
      <p:pic>
        <p:nvPicPr>
          <p:cNvPr id="28" name="Picture 17" descr="Image result for FINANCE">
            <a:extLst>
              <a:ext uri="{FF2B5EF4-FFF2-40B4-BE49-F238E27FC236}">
                <a16:creationId xmlns:a16="http://schemas.microsoft.com/office/drawing/2014/main" id="{14E7DE42-EDAC-4C3F-8AC6-43757FBDBA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0282" y="370797"/>
            <a:ext cx="3586912" cy="211798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>
            <a:extLst>
              <a:ext uri="{FF2B5EF4-FFF2-40B4-BE49-F238E27FC236}">
                <a16:creationId xmlns:a16="http://schemas.microsoft.com/office/drawing/2014/main" id="{57C9F7E6-C143-4C2D-A53D-8F942D1468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888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6305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-1.85185E-6 L -0.55885 0.2182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943" y="10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85185E-6 L -0.27278 0.2182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646" y="10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-1.85185E-6 L 0.02409 0.2231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8" y="11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7" name="Rectangle 153">
            <a:extLst>
              <a:ext uri="{FF2B5EF4-FFF2-40B4-BE49-F238E27FC236}">
                <a16:creationId xmlns:a16="http://schemas.microsoft.com/office/drawing/2014/main" id="{78632963-757B-40C2-BB84-FC6107A54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6" y="0"/>
            <a:ext cx="12193866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65" name="Picture 21" descr="Image result for obchod">
            <a:extLst>
              <a:ext uri="{FF2B5EF4-FFF2-40B4-BE49-F238E27FC236}">
                <a16:creationId xmlns:a16="http://schemas.microsoft.com/office/drawing/2014/main" id="{7BB92442-E056-4AF3-9694-6D1B4C984B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18" b="7217"/>
          <a:stretch/>
        </p:blipFill>
        <p:spPr bwMode="auto">
          <a:xfrm>
            <a:off x="20" y="-1"/>
            <a:ext cx="121919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6" name="Rectangle 155">
            <a:extLst>
              <a:ext uri="{FF2B5EF4-FFF2-40B4-BE49-F238E27FC236}">
                <a16:creationId xmlns:a16="http://schemas.microsoft.com/office/drawing/2014/main" id="{2853AE55-7E35-44B0-89F1-3F52B262AF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7615" y="253548"/>
            <a:ext cx="5612193" cy="6361598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DBC4BE4D-4B50-4F51-9F85-4B5D60B02D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5448" y="407588"/>
            <a:ext cx="5299768" cy="602287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0F2CAB8-8276-4D8A-BC13-97EE83DD9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043" y="427534"/>
            <a:ext cx="4602152" cy="1718225"/>
          </a:xfrm>
        </p:spPr>
        <p:txBody>
          <a:bodyPr>
            <a:normAutofit/>
          </a:bodyPr>
          <a:lstStyle/>
          <a:p>
            <a:r>
              <a:rPr lang="cs-CZ" sz="4100"/>
              <a:t>Kolik co stojí, aneb hra „Za kolik“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15EFB9-B11E-4FE8-9310-16938D7520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256" y="1847504"/>
            <a:ext cx="4602152" cy="3480066"/>
          </a:xfrm>
        </p:spPr>
        <p:txBody>
          <a:bodyPr>
            <a:normAutofit/>
          </a:bodyPr>
          <a:lstStyle/>
          <a:p>
            <a:r>
              <a:rPr lang="cs-CZ" dirty="0"/>
              <a:t>Máš přehled, kolik co stojí? </a:t>
            </a:r>
          </a:p>
          <a:p>
            <a:r>
              <a:rPr lang="cs-CZ" dirty="0"/>
              <a:t>Úkolem je určit s co největší přesností skutečnou cenu daného zboží (zejména potravin, drogerie).  </a:t>
            </a:r>
          </a:p>
          <a:p>
            <a:r>
              <a:rPr lang="cs-CZ" dirty="0"/>
              <a:t>Zapiš si do sešitu následující zboží a zkus si tipnout, kolik co stojí. Příští týden zkontrolujeme.</a:t>
            </a:r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35" name="TextovéPole 34">
            <a:extLst>
              <a:ext uri="{FF2B5EF4-FFF2-40B4-BE49-F238E27FC236}">
                <a16:creationId xmlns:a16="http://schemas.microsoft.com/office/drawing/2014/main" id="{CDB6E026-469A-4810-B58B-19B9529E5CE6}"/>
              </a:ext>
            </a:extLst>
          </p:cNvPr>
          <p:cNvSpPr txBox="1"/>
          <p:nvPr/>
        </p:nvSpPr>
        <p:spPr>
          <a:xfrm>
            <a:off x="0" y="4011072"/>
            <a:ext cx="403173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1 celý chléb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1l mléka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1kg brambor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1kg soli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1kg vepřového masa (kotleta)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Šunka (100g balení)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Máslo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Vejce (12ks)</a:t>
            </a:r>
          </a:p>
          <a:p>
            <a:pPr>
              <a:spcAft>
                <a:spcPts val="600"/>
              </a:spcAft>
            </a:pPr>
            <a:endParaRPr lang="cs-CZ" sz="1400" b="1" dirty="0"/>
          </a:p>
        </p:txBody>
      </p:sp>
      <p:sp>
        <p:nvSpPr>
          <p:cNvPr id="36" name="TextovéPole 35">
            <a:extLst>
              <a:ext uri="{FF2B5EF4-FFF2-40B4-BE49-F238E27FC236}">
                <a16:creationId xmlns:a16="http://schemas.microsoft.com/office/drawing/2014/main" id="{2E37A6C4-9C59-438F-93FF-1C56B63E5412}"/>
              </a:ext>
            </a:extLst>
          </p:cNvPr>
          <p:cNvSpPr txBox="1"/>
          <p:nvPr/>
        </p:nvSpPr>
        <p:spPr>
          <a:xfrm>
            <a:off x="2861028" y="4011072"/>
            <a:ext cx="4602479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Pasta na zuby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Balení toaletního papíru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Tekuté mýdlo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Jar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Šampón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Deodorant</a:t>
            </a:r>
          </a:p>
          <a:p>
            <a:pPr lvl="1">
              <a:spcAft>
                <a:spcPts val="600"/>
              </a:spcAft>
            </a:pPr>
            <a:endParaRPr lang="cs-CZ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cs-CZ" sz="1400" b="1" dirty="0"/>
          </a:p>
        </p:txBody>
      </p:sp>
    </p:spTree>
    <p:extLst>
      <p:ext uri="{BB962C8B-B14F-4D97-AF65-F5344CB8AC3E}">
        <p14:creationId xmlns:p14="http://schemas.microsoft.com/office/powerpoint/2010/main" val="24226097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9BE936-98B0-49EE-A9D0-15D0CFD1D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Dějiny peněz</a:t>
            </a:r>
          </a:p>
        </p:txBody>
      </p:sp>
      <p:sp>
        <p:nvSpPr>
          <p:cNvPr id="12" name="Zástupný obsah 11">
            <a:extLst>
              <a:ext uri="{FF2B5EF4-FFF2-40B4-BE49-F238E27FC236}">
                <a16:creationId xmlns:a16="http://schemas.microsoft.com/office/drawing/2014/main" id="{4BDA61DE-B7F2-4444-A661-C8CBA4CB3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Bavíme se tu o nakládání s penězi, peníze jak je známe dnes tu ale nebyly vždy a přesto se platilo. </a:t>
            </a:r>
          </a:p>
          <a:p>
            <a:pPr marL="0" indent="0">
              <a:buNone/>
            </a:pPr>
            <a:r>
              <a:rPr lang="cs-CZ" dirty="0"/>
              <a:t>Jak to tedy s penězi je a bylo?</a:t>
            </a:r>
          </a:p>
          <a:p>
            <a:pPr marL="0" indent="0">
              <a:buNone/>
            </a:pPr>
            <a:r>
              <a:rPr lang="cs-CZ" dirty="0"/>
              <a:t>Odpověď najdeš zde: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sz="2000" dirty="0">
                <a:hlinkClick r:id="rId2"/>
              </a:rPr>
              <a:t>https://www.youtube.com/watch?v=o_fLzJv6Q9g&amp;feature=youtu.be</a:t>
            </a:r>
            <a:endParaRPr lang="cs-CZ" sz="2000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4" name="Picture 2">
            <a:extLst>
              <a:ext uri="{FF2B5EF4-FFF2-40B4-BE49-F238E27FC236}">
                <a16:creationId xmlns:a16="http://schemas.microsoft.com/office/drawing/2014/main" id="{AD967B5F-E2BF-4750-9184-FE6BFFEAD47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888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46420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8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96A9A9"/>
      </a:accent1>
      <a:accent2>
        <a:srgbClr val="CB58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D0690C"/>
      </a:hlink>
      <a:folHlink>
        <a:srgbClr val="9696A0"/>
      </a:folHlink>
    </a:clrScheme>
    <a:fontScheme name="Savon">
      <a:maj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668</Words>
  <Application>Microsoft Office PowerPoint</Application>
  <PresentationFormat>Širokoúhlá obrazovka</PresentationFormat>
  <Paragraphs>117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Avenir Next LT Pro</vt:lpstr>
      <vt:lpstr>Garamond</vt:lpstr>
      <vt:lpstr>Gill Sans MT</vt:lpstr>
      <vt:lpstr>SavonVTI</vt:lpstr>
      <vt:lpstr>HOSPODAŘENÍ RODINY</vt:lpstr>
      <vt:lpstr>Opakování</vt:lpstr>
      <vt:lpstr>Rodinné hospodaření</vt:lpstr>
      <vt:lpstr>Prezentace aplikace PowerPoint</vt:lpstr>
      <vt:lpstr>Příjmy      Výdaje</vt:lpstr>
      <vt:lpstr>Úrok – co to vlastně je.</vt:lpstr>
      <vt:lpstr>Rodinný rozpočet</vt:lpstr>
      <vt:lpstr>Kolik co stojí, aneb hra „Za kolik“ </vt:lpstr>
      <vt:lpstr>Dějiny peněz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HOSPODAŘENÍ RODINY</dc:title>
  <dc:creator>Erik Berger</dc:creator>
  <cp:lastModifiedBy>Erik Berger</cp:lastModifiedBy>
  <cp:revision>2</cp:revision>
  <dcterms:created xsi:type="dcterms:W3CDTF">2020-03-22T19:32:37Z</dcterms:created>
  <dcterms:modified xsi:type="dcterms:W3CDTF">2020-03-22T19:41:14Z</dcterms:modified>
</cp:coreProperties>
</file>