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85" r:id="rId2"/>
    <p:sldId id="270" r:id="rId3"/>
    <p:sldId id="281" r:id="rId4"/>
    <p:sldId id="258" r:id="rId5"/>
    <p:sldId id="259" r:id="rId6"/>
    <p:sldId id="282" r:id="rId7"/>
    <p:sldId id="260" r:id="rId8"/>
    <p:sldId id="261" r:id="rId9"/>
    <p:sldId id="286" r:id="rId10"/>
    <p:sldId id="280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03182E-744B-4567-B5FD-9353BDD39E6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A799C54-DCFB-4489-93BC-CAD6759DED8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Svoboda a rovnost všech lidí v jejich právech.</a:t>
          </a:r>
          <a:endParaRPr lang="en-US" dirty="0"/>
        </a:p>
      </dgm:t>
    </dgm:pt>
    <dgm:pt modelId="{29CC7B56-7F73-43BF-B82C-E635E458BDBA}" type="parTrans" cxnId="{D4E30930-1AFA-4C83-97EF-94A35CB7C52D}">
      <dgm:prSet/>
      <dgm:spPr/>
      <dgm:t>
        <a:bodyPr/>
        <a:lstStyle/>
        <a:p>
          <a:endParaRPr lang="en-US"/>
        </a:p>
      </dgm:t>
    </dgm:pt>
    <dgm:pt modelId="{8AFFAA10-DB33-40C6-A95C-9BF13643127A}" type="sibTrans" cxnId="{D4E30930-1AFA-4C83-97EF-94A35CB7C52D}">
      <dgm:prSet/>
      <dgm:spPr/>
      <dgm:t>
        <a:bodyPr/>
        <a:lstStyle/>
        <a:p>
          <a:endParaRPr lang="en-US"/>
        </a:p>
      </dgm:t>
    </dgm:pt>
    <dgm:pt modelId="{CEBD34EA-BADE-4BDE-A1A0-DE48A4D31E2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Právo na život, nedotknutelnost osoby a obydlí, nikdo nesmí být nucen k pracím a službám. </a:t>
          </a:r>
          <a:endParaRPr lang="en-US"/>
        </a:p>
      </dgm:t>
    </dgm:pt>
    <dgm:pt modelId="{D8E7FD59-464D-46A7-BC4D-B397EC4164F7}" type="parTrans" cxnId="{500F78F3-DC00-425C-8D23-348B18860FEC}">
      <dgm:prSet/>
      <dgm:spPr/>
      <dgm:t>
        <a:bodyPr/>
        <a:lstStyle/>
        <a:p>
          <a:endParaRPr lang="en-US"/>
        </a:p>
      </dgm:t>
    </dgm:pt>
    <dgm:pt modelId="{676F99A0-F620-4D76-8E35-9AAF0BE1A147}" type="sibTrans" cxnId="{500F78F3-DC00-425C-8D23-348B18860FEC}">
      <dgm:prSet/>
      <dgm:spPr/>
      <dgm:t>
        <a:bodyPr/>
        <a:lstStyle/>
        <a:p>
          <a:endParaRPr lang="en-US"/>
        </a:p>
      </dgm:t>
    </dgm:pt>
    <dgm:pt modelId="{96922FB5-ED6D-49FC-A525-F502BAD1046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Ochrana lidské důstojnosti, cti, pověsti a jména. </a:t>
          </a:r>
          <a:endParaRPr lang="en-US"/>
        </a:p>
      </dgm:t>
    </dgm:pt>
    <dgm:pt modelId="{D7D68612-45C5-4EAB-947F-9CED57A9E0C4}" type="parTrans" cxnId="{4727ACB2-12A3-4FC2-857A-9BF60D751AC7}">
      <dgm:prSet/>
      <dgm:spPr/>
      <dgm:t>
        <a:bodyPr/>
        <a:lstStyle/>
        <a:p>
          <a:endParaRPr lang="en-US"/>
        </a:p>
      </dgm:t>
    </dgm:pt>
    <dgm:pt modelId="{3A2996D8-24AF-4EB0-8AE0-5BB91C710219}" type="sibTrans" cxnId="{4727ACB2-12A3-4FC2-857A-9BF60D751AC7}">
      <dgm:prSet/>
      <dgm:spPr/>
      <dgm:t>
        <a:bodyPr/>
        <a:lstStyle/>
        <a:p>
          <a:endParaRPr lang="en-US"/>
        </a:p>
      </dgm:t>
    </dgm:pt>
    <dgm:pt modelId="{9827686D-F48A-44D6-9FDC-F6E40F2FC29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Právo na majetek, listovní tajemství, svoboda pohybu a svoboda myšlení</a:t>
          </a:r>
          <a:endParaRPr lang="en-US"/>
        </a:p>
      </dgm:t>
    </dgm:pt>
    <dgm:pt modelId="{9596AAFB-90B8-4267-81BE-134C2FD825D6}" type="parTrans" cxnId="{E6260E24-BE67-487F-83DB-6F7EB8477926}">
      <dgm:prSet/>
      <dgm:spPr/>
      <dgm:t>
        <a:bodyPr/>
        <a:lstStyle/>
        <a:p>
          <a:endParaRPr lang="en-US"/>
        </a:p>
      </dgm:t>
    </dgm:pt>
    <dgm:pt modelId="{E1DDD881-0658-4623-9743-55BF6C40051B}" type="sibTrans" cxnId="{E6260E24-BE67-487F-83DB-6F7EB8477926}">
      <dgm:prSet/>
      <dgm:spPr/>
      <dgm:t>
        <a:bodyPr/>
        <a:lstStyle/>
        <a:p>
          <a:endParaRPr lang="en-US"/>
        </a:p>
      </dgm:t>
    </dgm:pt>
    <dgm:pt modelId="{448CE15D-C2B5-4046-81D5-4AA6B779440D}" type="pres">
      <dgm:prSet presAssocID="{8403182E-744B-4567-B5FD-9353BDD39E65}" presName="root" presStyleCnt="0">
        <dgm:presLayoutVars>
          <dgm:dir/>
          <dgm:resizeHandles val="exact"/>
        </dgm:presLayoutVars>
      </dgm:prSet>
      <dgm:spPr/>
    </dgm:pt>
    <dgm:pt modelId="{38626ADF-2F6B-4C10-858B-535DDFB6B410}" type="pres">
      <dgm:prSet presAssocID="{BA799C54-DCFB-4489-93BC-CAD6759DED85}" presName="compNode" presStyleCnt="0"/>
      <dgm:spPr/>
    </dgm:pt>
    <dgm:pt modelId="{1E4D1D97-7E02-40E7-A456-667EA4C869D6}" type="pres">
      <dgm:prSet presAssocID="{BA799C54-DCFB-4489-93BC-CAD6759DED85}" presName="bgRect" presStyleLbl="bgShp" presStyleIdx="0" presStyleCnt="4"/>
      <dgm:spPr/>
    </dgm:pt>
    <dgm:pt modelId="{33E4D428-3349-445F-AC75-72F817A964FF}" type="pres">
      <dgm:prSet presAssocID="{BA799C54-DCFB-4489-93BC-CAD6759DED8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ěti"/>
        </a:ext>
      </dgm:extLst>
    </dgm:pt>
    <dgm:pt modelId="{516B91C8-6C7F-46EC-AC8C-EB02E3761D22}" type="pres">
      <dgm:prSet presAssocID="{BA799C54-DCFB-4489-93BC-CAD6759DED85}" presName="spaceRect" presStyleCnt="0"/>
      <dgm:spPr/>
    </dgm:pt>
    <dgm:pt modelId="{C71A392E-74A7-43E0-8B12-4B99B59FC7E2}" type="pres">
      <dgm:prSet presAssocID="{BA799C54-DCFB-4489-93BC-CAD6759DED85}" presName="parTx" presStyleLbl="revTx" presStyleIdx="0" presStyleCnt="4">
        <dgm:presLayoutVars>
          <dgm:chMax val="0"/>
          <dgm:chPref val="0"/>
        </dgm:presLayoutVars>
      </dgm:prSet>
      <dgm:spPr/>
    </dgm:pt>
    <dgm:pt modelId="{D0A08399-9044-4F17-A7F4-AA1123B9A723}" type="pres">
      <dgm:prSet presAssocID="{8AFFAA10-DB33-40C6-A95C-9BF13643127A}" presName="sibTrans" presStyleCnt="0"/>
      <dgm:spPr/>
    </dgm:pt>
    <dgm:pt modelId="{2BA73429-670D-4EFC-9BD9-ED852A8E0041}" type="pres">
      <dgm:prSet presAssocID="{CEBD34EA-BADE-4BDE-A1A0-DE48A4D31E27}" presName="compNode" presStyleCnt="0"/>
      <dgm:spPr/>
    </dgm:pt>
    <dgm:pt modelId="{A669DEE2-6F49-4C38-AA40-4AFB734F9CF5}" type="pres">
      <dgm:prSet presAssocID="{CEBD34EA-BADE-4BDE-A1A0-DE48A4D31E27}" presName="bgRect" presStyleLbl="bgShp" presStyleIdx="1" presStyleCnt="4"/>
      <dgm:spPr/>
    </dgm:pt>
    <dgm:pt modelId="{D89CC0CD-A2AA-4595-854A-244F29D61BBD}" type="pres">
      <dgm:prSet presAssocID="{CEBD34EA-BADE-4BDE-A1A0-DE48A4D31E2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ž"/>
        </a:ext>
      </dgm:extLst>
    </dgm:pt>
    <dgm:pt modelId="{36B917C5-A4F6-4293-942A-9895FCE601CD}" type="pres">
      <dgm:prSet presAssocID="{CEBD34EA-BADE-4BDE-A1A0-DE48A4D31E27}" presName="spaceRect" presStyleCnt="0"/>
      <dgm:spPr/>
    </dgm:pt>
    <dgm:pt modelId="{EC794B4D-108E-4BB1-A361-153B73C8E02A}" type="pres">
      <dgm:prSet presAssocID="{CEBD34EA-BADE-4BDE-A1A0-DE48A4D31E27}" presName="parTx" presStyleLbl="revTx" presStyleIdx="1" presStyleCnt="4">
        <dgm:presLayoutVars>
          <dgm:chMax val="0"/>
          <dgm:chPref val="0"/>
        </dgm:presLayoutVars>
      </dgm:prSet>
      <dgm:spPr/>
    </dgm:pt>
    <dgm:pt modelId="{2B24C07D-00B1-4B25-A08A-A23026461EA9}" type="pres">
      <dgm:prSet presAssocID="{676F99A0-F620-4D76-8E35-9AAF0BE1A147}" presName="sibTrans" presStyleCnt="0"/>
      <dgm:spPr/>
    </dgm:pt>
    <dgm:pt modelId="{7DBB56DF-134D-4292-B785-05224251FA26}" type="pres">
      <dgm:prSet presAssocID="{96922FB5-ED6D-49FC-A525-F502BAD1046C}" presName="compNode" presStyleCnt="0"/>
      <dgm:spPr/>
    </dgm:pt>
    <dgm:pt modelId="{2230FEA4-6870-481F-996A-43E57AAA8706}" type="pres">
      <dgm:prSet presAssocID="{96922FB5-ED6D-49FC-A525-F502BAD1046C}" presName="bgRect" presStyleLbl="bgShp" presStyleIdx="2" presStyleCnt="4"/>
      <dgm:spPr/>
    </dgm:pt>
    <dgm:pt modelId="{526195D7-DB0A-45CA-97EA-73750B0733F6}" type="pres">
      <dgm:prSet presAssocID="{96922FB5-ED6D-49FC-A525-F502BAD1046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ílová skupina"/>
        </a:ext>
      </dgm:extLst>
    </dgm:pt>
    <dgm:pt modelId="{25E7CD4B-BC39-49F3-93A1-D5758516EB32}" type="pres">
      <dgm:prSet presAssocID="{96922FB5-ED6D-49FC-A525-F502BAD1046C}" presName="spaceRect" presStyleCnt="0"/>
      <dgm:spPr/>
    </dgm:pt>
    <dgm:pt modelId="{86149FCB-52E0-4DA9-8D70-5B9F36823238}" type="pres">
      <dgm:prSet presAssocID="{96922FB5-ED6D-49FC-A525-F502BAD1046C}" presName="parTx" presStyleLbl="revTx" presStyleIdx="2" presStyleCnt="4">
        <dgm:presLayoutVars>
          <dgm:chMax val="0"/>
          <dgm:chPref val="0"/>
        </dgm:presLayoutVars>
      </dgm:prSet>
      <dgm:spPr/>
    </dgm:pt>
    <dgm:pt modelId="{1B536A72-DE2B-497C-8439-29CEA98948B4}" type="pres">
      <dgm:prSet presAssocID="{3A2996D8-24AF-4EB0-8AE0-5BB91C710219}" presName="sibTrans" presStyleCnt="0"/>
      <dgm:spPr/>
    </dgm:pt>
    <dgm:pt modelId="{5F12937E-8E05-45C3-83CD-6581FA6661BA}" type="pres">
      <dgm:prSet presAssocID="{9827686D-F48A-44D6-9FDC-F6E40F2FC29A}" presName="compNode" presStyleCnt="0"/>
      <dgm:spPr/>
    </dgm:pt>
    <dgm:pt modelId="{54E02577-8FAF-4F4D-954A-8DD7C7984F8F}" type="pres">
      <dgm:prSet presAssocID="{9827686D-F48A-44D6-9FDC-F6E40F2FC29A}" presName="bgRect" presStyleLbl="bgShp" presStyleIdx="3" presStyleCnt="4"/>
      <dgm:spPr/>
    </dgm:pt>
    <dgm:pt modelId="{91C6237B-2B55-48DB-ABEB-02F5D4A2A32C}" type="pres">
      <dgm:prSet presAssocID="{9827686D-F48A-44D6-9FDC-F6E40F2FC29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y obuvi"/>
        </a:ext>
      </dgm:extLst>
    </dgm:pt>
    <dgm:pt modelId="{1A520AB4-56DE-41CE-84DA-A523AB1C8823}" type="pres">
      <dgm:prSet presAssocID="{9827686D-F48A-44D6-9FDC-F6E40F2FC29A}" presName="spaceRect" presStyleCnt="0"/>
      <dgm:spPr/>
    </dgm:pt>
    <dgm:pt modelId="{E2E3BBBF-4C1A-4618-9C35-AB743D5B07AB}" type="pres">
      <dgm:prSet presAssocID="{9827686D-F48A-44D6-9FDC-F6E40F2FC29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65DDE14-6634-40CC-A41F-CD304FA9E464}" type="presOf" srcId="{8403182E-744B-4567-B5FD-9353BDD39E65}" destId="{448CE15D-C2B5-4046-81D5-4AA6B779440D}" srcOrd="0" destOrd="0" presId="urn:microsoft.com/office/officeart/2018/2/layout/IconVerticalSolidList"/>
    <dgm:cxn modelId="{E6260E24-BE67-487F-83DB-6F7EB8477926}" srcId="{8403182E-744B-4567-B5FD-9353BDD39E65}" destId="{9827686D-F48A-44D6-9FDC-F6E40F2FC29A}" srcOrd="3" destOrd="0" parTransId="{9596AAFB-90B8-4267-81BE-134C2FD825D6}" sibTransId="{E1DDD881-0658-4623-9743-55BF6C40051B}"/>
    <dgm:cxn modelId="{D4E30930-1AFA-4C83-97EF-94A35CB7C52D}" srcId="{8403182E-744B-4567-B5FD-9353BDD39E65}" destId="{BA799C54-DCFB-4489-93BC-CAD6759DED85}" srcOrd="0" destOrd="0" parTransId="{29CC7B56-7F73-43BF-B82C-E635E458BDBA}" sibTransId="{8AFFAA10-DB33-40C6-A95C-9BF13643127A}"/>
    <dgm:cxn modelId="{B62C8D59-BCEA-4EC8-B7FE-6C2085E686DA}" type="presOf" srcId="{BA799C54-DCFB-4489-93BC-CAD6759DED85}" destId="{C71A392E-74A7-43E0-8B12-4B99B59FC7E2}" srcOrd="0" destOrd="0" presId="urn:microsoft.com/office/officeart/2018/2/layout/IconVerticalSolidList"/>
    <dgm:cxn modelId="{BCD002A8-4E4C-4132-A6CF-940FCA1E84B9}" type="presOf" srcId="{9827686D-F48A-44D6-9FDC-F6E40F2FC29A}" destId="{E2E3BBBF-4C1A-4618-9C35-AB743D5B07AB}" srcOrd="0" destOrd="0" presId="urn:microsoft.com/office/officeart/2018/2/layout/IconVerticalSolidList"/>
    <dgm:cxn modelId="{4727ACB2-12A3-4FC2-857A-9BF60D751AC7}" srcId="{8403182E-744B-4567-B5FD-9353BDD39E65}" destId="{96922FB5-ED6D-49FC-A525-F502BAD1046C}" srcOrd="2" destOrd="0" parTransId="{D7D68612-45C5-4EAB-947F-9CED57A9E0C4}" sibTransId="{3A2996D8-24AF-4EB0-8AE0-5BB91C710219}"/>
    <dgm:cxn modelId="{D62368C8-DCB1-4947-9D3C-78CE26821F72}" type="presOf" srcId="{CEBD34EA-BADE-4BDE-A1A0-DE48A4D31E27}" destId="{EC794B4D-108E-4BB1-A361-153B73C8E02A}" srcOrd="0" destOrd="0" presId="urn:microsoft.com/office/officeart/2018/2/layout/IconVerticalSolidList"/>
    <dgm:cxn modelId="{AC54A3D8-E922-4FD0-9788-222A0DCCCA60}" type="presOf" srcId="{96922FB5-ED6D-49FC-A525-F502BAD1046C}" destId="{86149FCB-52E0-4DA9-8D70-5B9F36823238}" srcOrd="0" destOrd="0" presId="urn:microsoft.com/office/officeart/2018/2/layout/IconVerticalSolidList"/>
    <dgm:cxn modelId="{500F78F3-DC00-425C-8D23-348B18860FEC}" srcId="{8403182E-744B-4567-B5FD-9353BDD39E65}" destId="{CEBD34EA-BADE-4BDE-A1A0-DE48A4D31E27}" srcOrd="1" destOrd="0" parTransId="{D8E7FD59-464D-46A7-BC4D-B397EC4164F7}" sibTransId="{676F99A0-F620-4D76-8E35-9AAF0BE1A147}"/>
    <dgm:cxn modelId="{DDE69690-AA07-4958-A009-1EA5679129EB}" type="presParOf" srcId="{448CE15D-C2B5-4046-81D5-4AA6B779440D}" destId="{38626ADF-2F6B-4C10-858B-535DDFB6B410}" srcOrd="0" destOrd="0" presId="urn:microsoft.com/office/officeart/2018/2/layout/IconVerticalSolidList"/>
    <dgm:cxn modelId="{A06B6C08-171F-4783-B58F-4006F117C0F2}" type="presParOf" srcId="{38626ADF-2F6B-4C10-858B-535DDFB6B410}" destId="{1E4D1D97-7E02-40E7-A456-667EA4C869D6}" srcOrd="0" destOrd="0" presId="urn:microsoft.com/office/officeart/2018/2/layout/IconVerticalSolidList"/>
    <dgm:cxn modelId="{9EE196B9-4B22-40F4-AD9E-FAB22CB4C8C0}" type="presParOf" srcId="{38626ADF-2F6B-4C10-858B-535DDFB6B410}" destId="{33E4D428-3349-445F-AC75-72F817A964FF}" srcOrd="1" destOrd="0" presId="urn:microsoft.com/office/officeart/2018/2/layout/IconVerticalSolidList"/>
    <dgm:cxn modelId="{705416F5-C89B-4303-9F85-C34BCCF4D477}" type="presParOf" srcId="{38626ADF-2F6B-4C10-858B-535DDFB6B410}" destId="{516B91C8-6C7F-46EC-AC8C-EB02E3761D22}" srcOrd="2" destOrd="0" presId="urn:microsoft.com/office/officeart/2018/2/layout/IconVerticalSolidList"/>
    <dgm:cxn modelId="{13A01494-295C-4547-9773-2270A0F6BF77}" type="presParOf" srcId="{38626ADF-2F6B-4C10-858B-535DDFB6B410}" destId="{C71A392E-74A7-43E0-8B12-4B99B59FC7E2}" srcOrd="3" destOrd="0" presId="urn:microsoft.com/office/officeart/2018/2/layout/IconVerticalSolidList"/>
    <dgm:cxn modelId="{034DEA60-2AE6-43A9-B1F0-5A1944B41D30}" type="presParOf" srcId="{448CE15D-C2B5-4046-81D5-4AA6B779440D}" destId="{D0A08399-9044-4F17-A7F4-AA1123B9A723}" srcOrd="1" destOrd="0" presId="urn:microsoft.com/office/officeart/2018/2/layout/IconVerticalSolidList"/>
    <dgm:cxn modelId="{1824A051-047F-4A16-8A6B-5B93E14AC09F}" type="presParOf" srcId="{448CE15D-C2B5-4046-81D5-4AA6B779440D}" destId="{2BA73429-670D-4EFC-9BD9-ED852A8E0041}" srcOrd="2" destOrd="0" presId="urn:microsoft.com/office/officeart/2018/2/layout/IconVerticalSolidList"/>
    <dgm:cxn modelId="{EF4BA7F0-D13E-4D9A-A74A-2CF9F3B21B51}" type="presParOf" srcId="{2BA73429-670D-4EFC-9BD9-ED852A8E0041}" destId="{A669DEE2-6F49-4C38-AA40-4AFB734F9CF5}" srcOrd="0" destOrd="0" presId="urn:microsoft.com/office/officeart/2018/2/layout/IconVerticalSolidList"/>
    <dgm:cxn modelId="{08644720-6EA6-467D-AE8F-452C82595B28}" type="presParOf" srcId="{2BA73429-670D-4EFC-9BD9-ED852A8E0041}" destId="{D89CC0CD-A2AA-4595-854A-244F29D61BBD}" srcOrd="1" destOrd="0" presId="urn:microsoft.com/office/officeart/2018/2/layout/IconVerticalSolidList"/>
    <dgm:cxn modelId="{98BA4682-9391-4C9D-9087-EC20D60B553C}" type="presParOf" srcId="{2BA73429-670D-4EFC-9BD9-ED852A8E0041}" destId="{36B917C5-A4F6-4293-942A-9895FCE601CD}" srcOrd="2" destOrd="0" presId="urn:microsoft.com/office/officeart/2018/2/layout/IconVerticalSolidList"/>
    <dgm:cxn modelId="{301AE6B8-F1EE-445D-8927-FE7EAF251014}" type="presParOf" srcId="{2BA73429-670D-4EFC-9BD9-ED852A8E0041}" destId="{EC794B4D-108E-4BB1-A361-153B73C8E02A}" srcOrd="3" destOrd="0" presId="urn:microsoft.com/office/officeart/2018/2/layout/IconVerticalSolidList"/>
    <dgm:cxn modelId="{949C3300-650A-453D-ACEB-322AD350AAA4}" type="presParOf" srcId="{448CE15D-C2B5-4046-81D5-4AA6B779440D}" destId="{2B24C07D-00B1-4B25-A08A-A23026461EA9}" srcOrd="3" destOrd="0" presId="urn:microsoft.com/office/officeart/2018/2/layout/IconVerticalSolidList"/>
    <dgm:cxn modelId="{01BB0E59-5D66-4398-9C59-6EEBD12E53A9}" type="presParOf" srcId="{448CE15D-C2B5-4046-81D5-4AA6B779440D}" destId="{7DBB56DF-134D-4292-B785-05224251FA26}" srcOrd="4" destOrd="0" presId="urn:microsoft.com/office/officeart/2018/2/layout/IconVerticalSolidList"/>
    <dgm:cxn modelId="{6B0889F6-4FCA-436D-8E36-651A7568580F}" type="presParOf" srcId="{7DBB56DF-134D-4292-B785-05224251FA26}" destId="{2230FEA4-6870-481F-996A-43E57AAA8706}" srcOrd="0" destOrd="0" presId="urn:microsoft.com/office/officeart/2018/2/layout/IconVerticalSolidList"/>
    <dgm:cxn modelId="{183206C9-C570-419A-A668-0B7D937CDA58}" type="presParOf" srcId="{7DBB56DF-134D-4292-B785-05224251FA26}" destId="{526195D7-DB0A-45CA-97EA-73750B0733F6}" srcOrd="1" destOrd="0" presId="urn:microsoft.com/office/officeart/2018/2/layout/IconVerticalSolidList"/>
    <dgm:cxn modelId="{A45C54FE-7AF1-4DD1-9826-A87B2842A622}" type="presParOf" srcId="{7DBB56DF-134D-4292-B785-05224251FA26}" destId="{25E7CD4B-BC39-49F3-93A1-D5758516EB32}" srcOrd="2" destOrd="0" presId="urn:microsoft.com/office/officeart/2018/2/layout/IconVerticalSolidList"/>
    <dgm:cxn modelId="{CCE75866-09AB-424F-971B-23D03AF37406}" type="presParOf" srcId="{7DBB56DF-134D-4292-B785-05224251FA26}" destId="{86149FCB-52E0-4DA9-8D70-5B9F36823238}" srcOrd="3" destOrd="0" presId="urn:microsoft.com/office/officeart/2018/2/layout/IconVerticalSolidList"/>
    <dgm:cxn modelId="{2FCF13D3-5F57-4285-BA96-5C28CCCDEB0D}" type="presParOf" srcId="{448CE15D-C2B5-4046-81D5-4AA6B779440D}" destId="{1B536A72-DE2B-497C-8439-29CEA98948B4}" srcOrd="5" destOrd="0" presId="urn:microsoft.com/office/officeart/2018/2/layout/IconVerticalSolidList"/>
    <dgm:cxn modelId="{0F3A7FC4-F829-47FD-837E-06FDA0D188E6}" type="presParOf" srcId="{448CE15D-C2B5-4046-81D5-4AA6B779440D}" destId="{5F12937E-8E05-45C3-83CD-6581FA6661BA}" srcOrd="6" destOrd="0" presId="urn:microsoft.com/office/officeart/2018/2/layout/IconVerticalSolidList"/>
    <dgm:cxn modelId="{B32F3BE6-8256-4A36-BB35-9B78A4112063}" type="presParOf" srcId="{5F12937E-8E05-45C3-83CD-6581FA6661BA}" destId="{54E02577-8FAF-4F4D-954A-8DD7C7984F8F}" srcOrd="0" destOrd="0" presId="urn:microsoft.com/office/officeart/2018/2/layout/IconVerticalSolidList"/>
    <dgm:cxn modelId="{66B7074D-40B2-44CB-816F-1A095094CD7B}" type="presParOf" srcId="{5F12937E-8E05-45C3-83CD-6581FA6661BA}" destId="{91C6237B-2B55-48DB-ABEB-02F5D4A2A32C}" srcOrd="1" destOrd="0" presId="urn:microsoft.com/office/officeart/2018/2/layout/IconVerticalSolidList"/>
    <dgm:cxn modelId="{2933C103-0D4A-4EE5-8BFD-2C793A2A27B1}" type="presParOf" srcId="{5F12937E-8E05-45C3-83CD-6581FA6661BA}" destId="{1A520AB4-56DE-41CE-84DA-A523AB1C8823}" srcOrd="2" destOrd="0" presId="urn:microsoft.com/office/officeart/2018/2/layout/IconVerticalSolidList"/>
    <dgm:cxn modelId="{CDCE2B89-61BD-494D-A314-12835267B769}" type="presParOf" srcId="{5F12937E-8E05-45C3-83CD-6581FA6661BA}" destId="{E2E3BBBF-4C1A-4618-9C35-AB743D5B07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08E8D1-7149-436D-9A0D-E1DE3C0D2515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19E3827-FB6D-4807-BCDE-2660B9EC7F1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Svoboda projevu. </a:t>
          </a:r>
          <a:endParaRPr lang="en-US"/>
        </a:p>
      </dgm:t>
    </dgm:pt>
    <dgm:pt modelId="{8BDA9FC6-D55D-4945-BA31-A2E49CB45151}" type="parTrans" cxnId="{2659E39D-433B-40DA-BDC2-63D92F0C0C60}">
      <dgm:prSet/>
      <dgm:spPr/>
      <dgm:t>
        <a:bodyPr/>
        <a:lstStyle/>
        <a:p>
          <a:endParaRPr lang="en-US"/>
        </a:p>
      </dgm:t>
    </dgm:pt>
    <dgm:pt modelId="{91FDA75F-F0DD-474B-B00E-4AFBE20AF814}" type="sibTrans" cxnId="{2659E39D-433B-40DA-BDC2-63D92F0C0C60}">
      <dgm:prSet/>
      <dgm:spPr/>
      <dgm:t>
        <a:bodyPr/>
        <a:lstStyle/>
        <a:p>
          <a:endParaRPr lang="en-US"/>
        </a:p>
      </dgm:t>
    </dgm:pt>
    <dgm:pt modelId="{0AA16842-DD3C-4E92-A4B8-0030C80155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Ochrana menšin. </a:t>
          </a:r>
          <a:endParaRPr lang="en-US"/>
        </a:p>
      </dgm:t>
    </dgm:pt>
    <dgm:pt modelId="{04A2ED83-78E4-4B58-A2C8-14E2197F5C98}" type="parTrans" cxnId="{43D51AC8-D343-426F-9413-8DF4B54C576B}">
      <dgm:prSet/>
      <dgm:spPr/>
      <dgm:t>
        <a:bodyPr/>
        <a:lstStyle/>
        <a:p>
          <a:endParaRPr lang="en-US"/>
        </a:p>
      </dgm:t>
    </dgm:pt>
    <dgm:pt modelId="{6A36E194-590D-4D81-8B4C-D3E25DA27550}" type="sibTrans" cxnId="{43D51AC8-D343-426F-9413-8DF4B54C576B}">
      <dgm:prSet/>
      <dgm:spPr/>
      <dgm:t>
        <a:bodyPr/>
        <a:lstStyle/>
        <a:p>
          <a:endParaRPr lang="en-US"/>
        </a:p>
      </dgm:t>
    </dgm:pt>
    <dgm:pt modelId="{0B6E43EE-DB4D-429F-B278-2BF25E9A4CA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Právo petiční. </a:t>
          </a:r>
          <a:endParaRPr lang="en-US"/>
        </a:p>
      </dgm:t>
    </dgm:pt>
    <dgm:pt modelId="{89B37CDC-B956-4706-A728-B8A2A745E4E5}" type="parTrans" cxnId="{28F5AEDE-AAA7-4C5F-B773-8A0A7C2F0337}">
      <dgm:prSet/>
      <dgm:spPr/>
      <dgm:t>
        <a:bodyPr/>
        <a:lstStyle/>
        <a:p>
          <a:endParaRPr lang="en-US"/>
        </a:p>
      </dgm:t>
    </dgm:pt>
    <dgm:pt modelId="{1C00E2D3-67C5-4A6F-A7C6-CC3114293EE7}" type="sibTrans" cxnId="{28F5AEDE-AAA7-4C5F-B773-8A0A7C2F0337}">
      <dgm:prSet/>
      <dgm:spPr/>
      <dgm:t>
        <a:bodyPr/>
        <a:lstStyle/>
        <a:p>
          <a:endParaRPr lang="en-US"/>
        </a:p>
      </dgm:t>
    </dgm:pt>
    <dgm:pt modelId="{1222B6BE-91F6-4F44-AC6C-3DECCED3D94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Shromažďovací právo. </a:t>
          </a:r>
          <a:endParaRPr lang="en-US"/>
        </a:p>
      </dgm:t>
    </dgm:pt>
    <dgm:pt modelId="{D2904055-5306-47AF-B046-D35FEF04B0FA}" type="parTrans" cxnId="{B5EE84A4-31B8-4F5A-A291-FA558C5B9300}">
      <dgm:prSet/>
      <dgm:spPr/>
      <dgm:t>
        <a:bodyPr/>
        <a:lstStyle/>
        <a:p>
          <a:endParaRPr lang="en-US"/>
        </a:p>
      </dgm:t>
    </dgm:pt>
    <dgm:pt modelId="{286E9C91-C1B2-42F1-870D-C5986D6BBB5A}" type="sibTrans" cxnId="{B5EE84A4-31B8-4F5A-A291-FA558C5B9300}">
      <dgm:prSet/>
      <dgm:spPr/>
      <dgm:t>
        <a:bodyPr/>
        <a:lstStyle/>
        <a:p>
          <a:endParaRPr lang="en-US"/>
        </a:p>
      </dgm:t>
    </dgm:pt>
    <dgm:pt modelId="{95B1BE3D-E093-490D-ADEE-EB5B3EE9F21A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Sdružovací právo. </a:t>
          </a:r>
          <a:endParaRPr lang="en-US"/>
        </a:p>
      </dgm:t>
    </dgm:pt>
    <dgm:pt modelId="{72BA9112-6DB9-4593-BBC5-8AB56C3CAEC8}" type="parTrans" cxnId="{DD7E310A-DE43-40BD-9B2D-F6D555B5E1F7}">
      <dgm:prSet/>
      <dgm:spPr/>
      <dgm:t>
        <a:bodyPr/>
        <a:lstStyle/>
        <a:p>
          <a:endParaRPr lang="en-US"/>
        </a:p>
      </dgm:t>
    </dgm:pt>
    <dgm:pt modelId="{567F87FC-A760-4608-B7B3-EA892590CB7F}" type="sibTrans" cxnId="{DD7E310A-DE43-40BD-9B2D-F6D555B5E1F7}">
      <dgm:prSet/>
      <dgm:spPr/>
      <dgm:t>
        <a:bodyPr/>
        <a:lstStyle/>
        <a:p>
          <a:endParaRPr lang="en-US"/>
        </a:p>
      </dgm:t>
    </dgm:pt>
    <dgm:pt modelId="{2FAA9875-46E7-4D9D-AF5F-9AAC937C434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/>
            <a:t>Právo účastnit se řízení státu.</a:t>
          </a:r>
          <a:endParaRPr lang="en-US"/>
        </a:p>
      </dgm:t>
    </dgm:pt>
    <dgm:pt modelId="{D27AC840-6FE6-4660-A327-39D2573EFC6A}" type="parTrans" cxnId="{33FA3572-9CAE-416D-84CE-FB0EB9BA6599}">
      <dgm:prSet/>
      <dgm:spPr/>
      <dgm:t>
        <a:bodyPr/>
        <a:lstStyle/>
        <a:p>
          <a:endParaRPr lang="en-US"/>
        </a:p>
      </dgm:t>
    </dgm:pt>
    <dgm:pt modelId="{ADCBA713-FD77-4362-8181-8A51F9661C1E}" type="sibTrans" cxnId="{33FA3572-9CAE-416D-84CE-FB0EB9BA6599}">
      <dgm:prSet/>
      <dgm:spPr/>
      <dgm:t>
        <a:bodyPr/>
        <a:lstStyle/>
        <a:p>
          <a:endParaRPr lang="en-US"/>
        </a:p>
      </dgm:t>
    </dgm:pt>
    <dgm:pt modelId="{5AAF9F72-F38D-40F0-8C69-7C4203BDBB4E}" type="pres">
      <dgm:prSet presAssocID="{1D08E8D1-7149-436D-9A0D-E1DE3C0D2515}" presName="diagram" presStyleCnt="0">
        <dgm:presLayoutVars>
          <dgm:dir/>
          <dgm:resizeHandles val="exact"/>
        </dgm:presLayoutVars>
      </dgm:prSet>
      <dgm:spPr/>
    </dgm:pt>
    <dgm:pt modelId="{A405DCE4-B131-4B85-9AED-E9C6142D88CE}" type="pres">
      <dgm:prSet presAssocID="{219E3827-FB6D-4807-BCDE-2660B9EC7F1F}" presName="node" presStyleLbl="node1" presStyleIdx="0" presStyleCnt="6">
        <dgm:presLayoutVars>
          <dgm:bulletEnabled val="1"/>
        </dgm:presLayoutVars>
      </dgm:prSet>
      <dgm:spPr/>
    </dgm:pt>
    <dgm:pt modelId="{5CAA71A0-0922-4730-9C2E-49D1D76A84A9}" type="pres">
      <dgm:prSet presAssocID="{91FDA75F-F0DD-474B-B00E-4AFBE20AF814}" presName="sibTrans" presStyleCnt="0"/>
      <dgm:spPr/>
    </dgm:pt>
    <dgm:pt modelId="{82F5AC09-3BD0-4FA2-89E7-A9503CB7F953}" type="pres">
      <dgm:prSet presAssocID="{0AA16842-DD3C-4E92-A4B8-0030C80155B4}" presName="node" presStyleLbl="node1" presStyleIdx="1" presStyleCnt="6">
        <dgm:presLayoutVars>
          <dgm:bulletEnabled val="1"/>
        </dgm:presLayoutVars>
      </dgm:prSet>
      <dgm:spPr/>
    </dgm:pt>
    <dgm:pt modelId="{AC7E25FB-F7C9-45CB-A679-779758C30CBE}" type="pres">
      <dgm:prSet presAssocID="{6A36E194-590D-4D81-8B4C-D3E25DA27550}" presName="sibTrans" presStyleCnt="0"/>
      <dgm:spPr/>
    </dgm:pt>
    <dgm:pt modelId="{CEE2D873-73E6-46D7-BC27-8FFBEF3080FA}" type="pres">
      <dgm:prSet presAssocID="{0B6E43EE-DB4D-429F-B278-2BF25E9A4CAB}" presName="node" presStyleLbl="node1" presStyleIdx="2" presStyleCnt="6">
        <dgm:presLayoutVars>
          <dgm:bulletEnabled val="1"/>
        </dgm:presLayoutVars>
      </dgm:prSet>
      <dgm:spPr/>
    </dgm:pt>
    <dgm:pt modelId="{478F7B6A-C558-4F7B-A8E4-B4547BC2862E}" type="pres">
      <dgm:prSet presAssocID="{1C00E2D3-67C5-4A6F-A7C6-CC3114293EE7}" presName="sibTrans" presStyleCnt="0"/>
      <dgm:spPr/>
    </dgm:pt>
    <dgm:pt modelId="{5C625D33-3B47-4FD3-BE26-A1F70F179F8C}" type="pres">
      <dgm:prSet presAssocID="{1222B6BE-91F6-4F44-AC6C-3DECCED3D94F}" presName="node" presStyleLbl="node1" presStyleIdx="3" presStyleCnt="6">
        <dgm:presLayoutVars>
          <dgm:bulletEnabled val="1"/>
        </dgm:presLayoutVars>
      </dgm:prSet>
      <dgm:spPr/>
    </dgm:pt>
    <dgm:pt modelId="{8F50EB42-BC12-44E2-8C0D-896B2EB06AFB}" type="pres">
      <dgm:prSet presAssocID="{286E9C91-C1B2-42F1-870D-C5986D6BBB5A}" presName="sibTrans" presStyleCnt="0"/>
      <dgm:spPr/>
    </dgm:pt>
    <dgm:pt modelId="{77A28278-3521-47B8-908B-E3D4776D9241}" type="pres">
      <dgm:prSet presAssocID="{95B1BE3D-E093-490D-ADEE-EB5B3EE9F21A}" presName="node" presStyleLbl="node1" presStyleIdx="4" presStyleCnt="6">
        <dgm:presLayoutVars>
          <dgm:bulletEnabled val="1"/>
        </dgm:presLayoutVars>
      </dgm:prSet>
      <dgm:spPr/>
    </dgm:pt>
    <dgm:pt modelId="{6CCDEE23-CDF6-40A9-8066-2044664AF5F3}" type="pres">
      <dgm:prSet presAssocID="{567F87FC-A760-4608-B7B3-EA892590CB7F}" presName="sibTrans" presStyleCnt="0"/>
      <dgm:spPr/>
    </dgm:pt>
    <dgm:pt modelId="{86C3FE8F-F31D-4A32-8695-FAF411807B9D}" type="pres">
      <dgm:prSet presAssocID="{2FAA9875-46E7-4D9D-AF5F-9AAC937C4349}" presName="node" presStyleLbl="node1" presStyleIdx="5" presStyleCnt="6">
        <dgm:presLayoutVars>
          <dgm:bulletEnabled val="1"/>
        </dgm:presLayoutVars>
      </dgm:prSet>
      <dgm:spPr/>
    </dgm:pt>
  </dgm:ptLst>
  <dgm:cxnLst>
    <dgm:cxn modelId="{DD7E310A-DE43-40BD-9B2D-F6D555B5E1F7}" srcId="{1D08E8D1-7149-436D-9A0D-E1DE3C0D2515}" destId="{95B1BE3D-E093-490D-ADEE-EB5B3EE9F21A}" srcOrd="4" destOrd="0" parTransId="{72BA9112-6DB9-4593-BBC5-8AB56C3CAEC8}" sibTransId="{567F87FC-A760-4608-B7B3-EA892590CB7F}"/>
    <dgm:cxn modelId="{F1EBD92D-6D37-4DD0-B070-779FAA4B5360}" type="presOf" srcId="{0B6E43EE-DB4D-429F-B278-2BF25E9A4CAB}" destId="{CEE2D873-73E6-46D7-BC27-8FFBEF3080FA}" srcOrd="0" destOrd="0" presId="urn:microsoft.com/office/officeart/2005/8/layout/default"/>
    <dgm:cxn modelId="{6D55094F-BD92-49D3-96EE-B7DCE0B86078}" type="presOf" srcId="{219E3827-FB6D-4807-BCDE-2660B9EC7F1F}" destId="{A405DCE4-B131-4B85-9AED-E9C6142D88CE}" srcOrd="0" destOrd="0" presId="urn:microsoft.com/office/officeart/2005/8/layout/default"/>
    <dgm:cxn modelId="{33FA3572-9CAE-416D-84CE-FB0EB9BA6599}" srcId="{1D08E8D1-7149-436D-9A0D-E1DE3C0D2515}" destId="{2FAA9875-46E7-4D9D-AF5F-9AAC937C4349}" srcOrd="5" destOrd="0" parTransId="{D27AC840-6FE6-4660-A327-39D2573EFC6A}" sibTransId="{ADCBA713-FD77-4362-8181-8A51F9661C1E}"/>
    <dgm:cxn modelId="{2659E39D-433B-40DA-BDC2-63D92F0C0C60}" srcId="{1D08E8D1-7149-436D-9A0D-E1DE3C0D2515}" destId="{219E3827-FB6D-4807-BCDE-2660B9EC7F1F}" srcOrd="0" destOrd="0" parTransId="{8BDA9FC6-D55D-4945-BA31-A2E49CB45151}" sibTransId="{91FDA75F-F0DD-474B-B00E-4AFBE20AF814}"/>
    <dgm:cxn modelId="{B5EE84A4-31B8-4F5A-A291-FA558C5B9300}" srcId="{1D08E8D1-7149-436D-9A0D-E1DE3C0D2515}" destId="{1222B6BE-91F6-4F44-AC6C-3DECCED3D94F}" srcOrd="3" destOrd="0" parTransId="{D2904055-5306-47AF-B046-D35FEF04B0FA}" sibTransId="{286E9C91-C1B2-42F1-870D-C5986D6BBB5A}"/>
    <dgm:cxn modelId="{959C28B3-1C38-45A4-BE31-B04BA4381F20}" type="presOf" srcId="{95B1BE3D-E093-490D-ADEE-EB5B3EE9F21A}" destId="{77A28278-3521-47B8-908B-E3D4776D9241}" srcOrd="0" destOrd="0" presId="urn:microsoft.com/office/officeart/2005/8/layout/default"/>
    <dgm:cxn modelId="{0C52EAC1-5078-4E05-988C-F8442EA24FED}" type="presOf" srcId="{2FAA9875-46E7-4D9D-AF5F-9AAC937C4349}" destId="{86C3FE8F-F31D-4A32-8695-FAF411807B9D}" srcOrd="0" destOrd="0" presId="urn:microsoft.com/office/officeart/2005/8/layout/default"/>
    <dgm:cxn modelId="{43D51AC8-D343-426F-9413-8DF4B54C576B}" srcId="{1D08E8D1-7149-436D-9A0D-E1DE3C0D2515}" destId="{0AA16842-DD3C-4E92-A4B8-0030C80155B4}" srcOrd="1" destOrd="0" parTransId="{04A2ED83-78E4-4B58-A2C8-14E2197F5C98}" sibTransId="{6A36E194-590D-4D81-8B4C-D3E25DA27550}"/>
    <dgm:cxn modelId="{28F5AEDE-AAA7-4C5F-B773-8A0A7C2F0337}" srcId="{1D08E8D1-7149-436D-9A0D-E1DE3C0D2515}" destId="{0B6E43EE-DB4D-429F-B278-2BF25E9A4CAB}" srcOrd="2" destOrd="0" parTransId="{89B37CDC-B956-4706-A728-B8A2A745E4E5}" sibTransId="{1C00E2D3-67C5-4A6F-A7C6-CC3114293EE7}"/>
    <dgm:cxn modelId="{88C5DEE8-DAA9-471F-A768-F98ED8EA775C}" type="presOf" srcId="{1D08E8D1-7149-436D-9A0D-E1DE3C0D2515}" destId="{5AAF9F72-F38D-40F0-8C69-7C4203BDBB4E}" srcOrd="0" destOrd="0" presId="urn:microsoft.com/office/officeart/2005/8/layout/default"/>
    <dgm:cxn modelId="{3DA67AF1-ABE0-4CC6-B540-3F5F80B5713A}" type="presOf" srcId="{1222B6BE-91F6-4F44-AC6C-3DECCED3D94F}" destId="{5C625D33-3B47-4FD3-BE26-A1F70F179F8C}" srcOrd="0" destOrd="0" presId="urn:microsoft.com/office/officeart/2005/8/layout/default"/>
    <dgm:cxn modelId="{096073F4-891B-4A95-84D0-27EFF3EF1E4B}" type="presOf" srcId="{0AA16842-DD3C-4E92-A4B8-0030C80155B4}" destId="{82F5AC09-3BD0-4FA2-89E7-A9503CB7F953}" srcOrd="0" destOrd="0" presId="urn:microsoft.com/office/officeart/2005/8/layout/default"/>
    <dgm:cxn modelId="{614EAF4A-94B7-4EA9-BEB9-DF30C0FBFEAB}" type="presParOf" srcId="{5AAF9F72-F38D-40F0-8C69-7C4203BDBB4E}" destId="{A405DCE4-B131-4B85-9AED-E9C6142D88CE}" srcOrd="0" destOrd="0" presId="urn:microsoft.com/office/officeart/2005/8/layout/default"/>
    <dgm:cxn modelId="{207788FB-B2F7-434B-AFAD-889358C85805}" type="presParOf" srcId="{5AAF9F72-F38D-40F0-8C69-7C4203BDBB4E}" destId="{5CAA71A0-0922-4730-9C2E-49D1D76A84A9}" srcOrd="1" destOrd="0" presId="urn:microsoft.com/office/officeart/2005/8/layout/default"/>
    <dgm:cxn modelId="{8E461769-FDC1-4216-8062-958406F727B4}" type="presParOf" srcId="{5AAF9F72-F38D-40F0-8C69-7C4203BDBB4E}" destId="{82F5AC09-3BD0-4FA2-89E7-A9503CB7F953}" srcOrd="2" destOrd="0" presId="urn:microsoft.com/office/officeart/2005/8/layout/default"/>
    <dgm:cxn modelId="{7798984F-9E25-4FC1-8103-AFCF24F24E7B}" type="presParOf" srcId="{5AAF9F72-F38D-40F0-8C69-7C4203BDBB4E}" destId="{AC7E25FB-F7C9-45CB-A679-779758C30CBE}" srcOrd="3" destOrd="0" presId="urn:microsoft.com/office/officeart/2005/8/layout/default"/>
    <dgm:cxn modelId="{86060ED6-436E-47F6-B36F-8367BBC8D3DB}" type="presParOf" srcId="{5AAF9F72-F38D-40F0-8C69-7C4203BDBB4E}" destId="{CEE2D873-73E6-46D7-BC27-8FFBEF3080FA}" srcOrd="4" destOrd="0" presId="urn:microsoft.com/office/officeart/2005/8/layout/default"/>
    <dgm:cxn modelId="{D00C2AC2-77F2-4B76-8CC7-E60AB82A1C5C}" type="presParOf" srcId="{5AAF9F72-F38D-40F0-8C69-7C4203BDBB4E}" destId="{478F7B6A-C558-4F7B-A8E4-B4547BC2862E}" srcOrd="5" destOrd="0" presId="urn:microsoft.com/office/officeart/2005/8/layout/default"/>
    <dgm:cxn modelId="{753C6CF1-142F-4F7A-AE19-F21267CB8E31}" type="presParOf" srcId="{5AAF9F72-F38D-40F0-8C69-7C4203BDBB4E}" destId="{5C625D33-3B47-4FD3-BE26-A1F70F179F8C}" srcOrd="6" destOrd="0" presId="urn:microsoft.com/office/officeart/2005/8/layout/default"/>
    <dgm:cxn modelId="{D0F0F52A-9261-4713-A16B-C6E0C0DEFFD2}" type="presParOf" srcId="{5AAF9F72-F38D-40F0-8C69-7C4203BDBB4E}" destId="{8F50EB42-BC12-44E2-8C0D-896B2EB06AFB}" srcOrd="7" destOrd="0" presId="urn:microsoft.com/office/officeart/2005/8/layout/default"/>
    <dgm:cxn modelId="{76E96188-F658-4D1B-A794-945C6F26722E}" type="presParOf" srcId="{5AAF9F72-F38D-40F0-8C69-7C4203BDBB4E}" destId="{77A28278-3521-47B8-908B-E3D4776D9241}" srcOrd="8" destOrd="0" presId="urn:microsoft.com/office/officeart/2005/8/layout/default"/>
    <dgm:cxn modelId="{9DF19AEA-4C77-413E-B0C9-63DDED7FD39A}" type="presParOf" srcId="{5AAF9F72-F38D-40F0-8C69-7C4203BDBB4E}" destId="{6CCDEE23-CDF6-40A9-8066-2044664AF5F3}" srcOrd="9" destOrd="0" presId="urn:microsoft.com/office/officeart/2005/8/layout/default"/>
    <dgm:cxn modelId="{2F56B47D-2CFD-4ED4-A666-D24510AB89EC}" type="presParOf" srcId="{5AAF9F72-F38D-40F0-8C69-7C4203BDBB4E}" destId="{86C3FE8F-F31D-4A32-8695-FAF411807B9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A18ACF-610B-4998-809D-85859D750AA9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F2D2B2E-A87A-44F3-8631-3F8A39F417FC}">
      <dgm:prSet/>
      <dgm:spPr/>
      <dgm:t>
        <a:bodyPr/>
        <a:lstStyle/>
        <a:p>
          <a:r>
            <a:rPr lang="cs-CZ"/>
            <a:t>Příslušnost ke kterékoli národnostní nebo etnické menšině nesmí být nikomu na újmu.</a:t>
          </a:r>
          <a:endParaRPr lang="en-US"/>
        </a:p>
      </dgm:t>
    </dgm:pt>
    <dgm:pt modelId="{4DA32D26-AB41-4D99-AA9C-6A8D0E1AFC8F}" type="parTrans" cxnId="{1A8059CD-ACB1-4D16-BD2A-4EDBC187DA2D}">
      <dgm:prSet/>
      <dgm:spPr/>
      <dgm:t>
        <a:bodyPr/>
        <a:lstStyle/>
        <a:p>
          <a:endParaRPr lang="en-US"/>
        </a:p>
      </dgm:t>
    </dgm:pt>
    <dgm:pt modelId="{7643FFBF-AA2C-498C-A10E-4BCABA4B210E}" type="sibTrans" cxnId="{1A8059CD-ACB1-4D16-BD2A-4EDBC187DA2D}">
      <dgm:prSet/>
      <dgm:spPr/>
      <dgm:t>
        <a:bodyPr/>
        <a:lstStyle/>
        <a:p>
          <a:endParaRPr lang="en-US"/>
        </a:p>
      </dgm:t>
    </dgm:pt>
    <dgm:pt modelId="{D6C23842-266E-40FC-8AEB-87C93666C4E2}">
      <dgm:prSet/>
      <dgm:spPr/>
      <dgm:t>
        <a:bodyPr/>
        <a:lstStyle/>
        <a:p>
          <a:r>
            <a:rPr lang="cs-CZ"/>
            <a:t>Občanům tvořícím národní nebo etnické menšiny se zaručuje všestranný rozvoj, zejména právo společně s jinými příslušníky menšiny rozvíjet vlastní kulturu, právo rozšiřovat a přijímat informace v jejich mateřském jazyku a sdružovat se v národnostních sdruženích. Podrobnosti stanoví zákon.</a:t>
          </a:r>
          <a:endParaRPr lang="en-US"/>
        </a:p>
      </dgm:t>
    </dgm:pt>
    <dgm:pt modelId="{3A0168DC-3D86-4BA2-A88F-092A34748CED}" type="parTrans" cxnId="{14822F2D-D837-4CB0-B7C6-F76C61E983AF}">
      <dgm:prSet/>
      <dgm:spPr/>
      <dgm:t>
        <a:bodyPr/>
        <a:lstStyle/>
        <a:p>
          <a:endParaRPr lang="en-US"/>
        </a:p>
      </dgm:t>
    </dgm:pt>
    <dgm:pt modelId="{AA39CC0E-871D-485D-AA35-0C30B7F0C187}" type="sibTrans" cxnId="{14822F2D-D837-4CB0-B7C6-F76C61E983AF}">
      <dgm:prSet/>
      <dgm:spPr/>
      <dgm:t>
        <a:bodyPr/>
        <a:lstStyle/>
        <a:p>
          <a:endParaRPr lang="en-US"/>
        </a:p>
      </dgm:t>
    </dgm:pt>
    <dgm:pt modelId="{0173EC7A-9D26-4D7D-BB97-1B40DB6DA276}" type="pres">
      <dgm:prSet presAssocID="{40A18ACF-610B-4998-809D-85859D750AA9}" presName="Name0" presStyleCnt="0">
        <dgm:presLayoutVars>
          <dgm:dir/>
          <dgm:animLvl val="lvl"/>
          <dgm:resizeHandles val="exact"/>
        </dgm:presLayoutVars>
      </dgm:prSet>
      <dgm:spPr/>
    </dgm:pt>
    <dgm:pt modelId="{734573DE-0246-47F5-8AD6-91E7CAFDB02C}" type="pres">
      <dgm:prSet presAssocID="{D6C23842-266E-40FC-8AEB-87C93666C4E2}" presName="boxAndChildren" presStyleCnt="0"/>
      <dgm:spPr/>
    </dgm:pt>
    <dgm:pt modelId="{44FB6C4A-1B9B-41A2-AD3F-38E069813317}" type="pres">
      <dgm:prSet presAssocID="{D6C23842-266E-40FC-8AEB-87C93666C4E2}" presName="parentTextBox" presStyleLbl="node1" presStyleIdx="0" presStyleCnt="2"/>
      <dgm:spPr/>
    </dgm:pt>
    <dgm:pt modelId="{50FB033B-CEAE-4114-8649-A877E8A352A5}" type="pres">
      <dgm:prSet presAssocID="{7643FFBF-AA2C-498C-A10E-4BCABA4B210E}" presName="sp" presStyleCnt="0"/>
      <dgm:spPr/>
    </dgm:pt>
    <dgm:pt modelId="{281E1B21-3F0C-4120-95A0-1D8EB5261D5A}" type="pres">
      <dgm:prSet presAssocID="{BF2D2B2E-A87A-44F3-8631-3F8A39F417FC}" presName="arrowAndChildren" presStyleCnt="0"/>
      <dgm:spPr/>
    </dgm:pt>
    <dgm:pt modelId="{307ED1C3-FFA9-4FDD-BC2C-D5BB2202269F}" type="pres">
      <dgm:prSet presAssocID="{BF2D2B2E-A87A-44F3-8631-3F8A39F417FC}" presName="parentTextArrow" presStyleLbl="node1" presStyleIdx="1" presStyleCnt="2"/>
      <dgm:spPr/>
    </dgm:pt>
  </dgm:ptLst>
  <dgm:cxnLst>
    <dgm:cxn modelId="{F7476422-E0BE-4BED-8B2E-DCA1C614311B}" type="presOf" srcId="{D6C23842-266E-40FC-8AEB-87C93666C4E2}" destId="{44FB6C4A-1B9B-41A2-AD3F-38E069813317}" srcOrd="0" destOrd="0" presId="urn:microsoft.com/office/officeart/2005/8/layout/process4"/>
    <dgm:cxn modelId="{14822F2D-D837-4CB0-B7C6-F76C61E983AF}" srcId="{40A18ACF-610B-4998-809D-85859D750AA9}" destId="{D6C23842-266E-40FC-8AEB-87C93666C4E2}" srcOrd="1" destOrd="0" parTransId="{3A0168DC-3D86-4BA2-A88F-092A34748CED}" sibTransId="{AA39CC0E-871D-485D-AA35-0C30B7F0C187}"/>
    <dgm:cxn modelId="{D31D965A-E96E-4491-AD39-D912A59CD1E7}" type="presOf" srcId="{BF2D2B2E-A87A-44F3-8631-3F8A39F417FC}" destId="{307ED1C3-FFA9-4FDD-BC2C-D5BB2202269F}" srcOrd="0" destOrd="0" presId="urn:microsoft.com/office/officeart/2005/8/layout/process4"/>
    <dgm:cxn modelId="{3E582BBE-98A8-45B8-BE8B-E2DE90032085}" type="presOf" srcId="{40A18ACF-610B-4998-809D-85859D750AA9}" destId="{0173EC7A-9D26-4D7D-BB97-1B40DB6DA276}" srcOrd="0" destOrd="0" presId="urn:microsoft.com/office/officeart/2005/8/layout/process4"/>
    <dgm:cxn modelId="{1A8059CD-ACB1-4D16-BD2A-4EDBC187DA2D}" srcId="{40A18ACF-610B-4998-809D-85859D750AA9}" destId="{BF2D2B2E-A87A-44F3-8631-3F8A39F417FC}" srcOrd="0" destOrd="0" parTransId="{4DA32D26-AB41-4D99-AA9C-6A8D0E1AFC8F}" sibTransId="{7643FFBF-AA2C-498C-A10E-4BCABA4B210E}"/>
    <dgm:cxn modelId="{8A594414-EAA1-4C88-BC09-82096A013D61}" type="presParOf" srcId="{0173EC7A-9D26-4D7D-BB97-1B40DB6DA276}" destId="{734573DE-0246-47F5-8AD6-91E7CAFDB02C}" srcOrd="0" destOrd="0" presId="urn:microsoft.com/office/officeart/2005/8/layout/process4"/>
    <dgm:cxn modelId="{35F7DF1C-AAC8-4BDA-B543-EA85B09480DA}" type="presParOf" srcId="{734573DE-0246-47F5-8AD6-91E7CAFDB02C}" destId="{44FB6C4A-1B9B-41A2-AD3F-38E069813317}" srcOrd="0" destOrd="0" presId="urn:microsoft.com/office/officeart/2005/8/layout/process4"/>
    <dgm:cxn modelId="{48175876-2C05-44E9-88D9-C03BE9FA74F0}" type="presParOf" srcId="{0173EC7A-9D26-4D7D-BB97-1B40DB6DA276}" destId="{50FB033B-CEAE-4114-8649-A877E8A352A5}" srcOrd="1" destOrd="0" presId="urn:microsoft.com/office/officeart/2005/8/layout/process4"/>
    <dgm:cxn modelId="{A935BF9F-DC13-457B-B656-DE1173CEEC64}" type="presParOf" srcId="{0173EC7A-9D26-4D7D-BB97-1B40DB6DA276}" destId="{281E1B21-3F0C-4120-95A0-1D8EB5261D5A}" srcOrd="2" destOrd="0" presId="urn:microsoft.com/office/officeart/2005/8/layout/process4"/>
    <dgm:cxn modelId="{03257B6B-F61B-4070-952B-127CCFC65939}" type="presParOf" srcId="{281E1B21-3F0C-4120-95A0-1D8EB5261D5A}" destId="{307ED1C3-FFA9-4FDD-BC2C-D5BB220226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D37435-7C62-4702-9BC4-3CBB28F3AF7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CF9707D-E984-465F-801A-3C71E65C3C86}">
      <dgm:prSet/>
      <dgm:spPr/>
      <dgm:t>
        <a:bodyPr/>
        <a:lstStyle/>
        <a:p>
          <a:r>
            <a:rPr lang="cs-CZ"/>
            <a:t>Právo na svobodnou volbu povolání. </a:t>
          </a:r>
          <a:endParaRPr lang="en-US"/>
        </a:p>
      </dgm:t>
    </dgm:pt>
    <dgm:pt modelId="{1D9F1308-E52E-4928-8B43-BCAA97BABA4B}" type="parTrans" cxnId="{B240ADEE-648C-4DA0-B61C-018DA0B13B84}">
      <dgm:prSet/>
      <dgm:spPr/>
      <dgm:t>
        <a:bodyPr/>
        <a:lstStyle/>
        <a:p>
          <a:endParaRPr lang="en-US"/>
        </a:p>
      </dgm:t>
    </dgm:pt>
    <dgm:pt modelId="{7ED912B1-95D8-4C00-A120-F3D788A117F6}" type="sibTrans" cxnId="{B240ADEE-648C-4DA0-B61C-018DA0B13B84}">
      <dgm:prSet/>
      <dgm:spPr/>
      <dgm:t>
        <a:bodyPr/>
        <a:lstStyle/>
        <a:p>
          <a:endParaRPr lang="en-US"/>
        </a:p>
      </dgm:t>
    </dgm:pt>
    <dgm:pt modelId="{9CB237D2-5E96-43F9-9D3A-E9C0E859E868}">
      <dgm:prSet/>
      <dgm:spPr/>
      <dgm:t>
        <a:bodyPr/>
        <a:lstStyle/>
        <a:p>
          <a:r>
            <a:rPr lang="cs-CZ"/>
            <a:t>Právo na práci, právo svobodně se sdružovat v odborových organizacích. </a:t>
          </a:r>
          <a:endParaRPr lang="en-US"/>
        </a:p>
      </dgm:t>
    </dgm:pt>
    <dgm:pt modelId="{82DB17E2-2F07-46F2-AD5D-94199965C412}" type="parTrans" cxnId="{91DCC226-FA5C-4CC4-A4CA-5C50B6F8FE09}">
      <dgm:prSet/>
      <dgm:spPr/>
      <dgm:t>
        <a:bodyPr/>
        <a:lstStyle/>
        <a:p>
          <a:endParaRPr lang="en-US"/>
        </a:p>
      </dgm:t>
    </dgm:pt>
    <dgm:pt modelId="{83EC6113-866D-42F6-B9B9-58ED4FC68468}" type="sibTrans" cxnId="{91DCC226-FA5C-4CC4-A4CA-5C50B6F8FE09}">
      <dgm:prSet/>
      <dgm:spPr/>
      <dgm:t>
        <a:bodyPr/>
        <a:lstStyle/>
        <a:p>
          <a:endParaRPr lang="en-US"/>
        </a:p>
      </dgm:t>
    </dgm:pt>
    <dgm:pt modelId="{911BE8C8-7C30-47A6-822E-CA01EC420175}">
      <dgm:prSet/>
      <dgm:spPr/>
      <dgm:t>
        <a:bodyPr/>
        <a:lstStyle/>
        <a:p>
          <a:r>
            <a:rPr lang="cs-CZ"/>
            <a:t>Právo na spravedlivou odměnu. </a:t>
          </a:r>
          <a:endParaRPr lang="en-US"/>
        </a:p>
      </dgm:t>
    </dgm:pt>
    <dgm:pt modelId="{16283EFE-3B7C-42F9-B54D-2B5C7CDB4A72}" type="parTrans" cxnId="{ED5E27CF-7012-4B69-9CBD-DB0B7BC94300}">
      <dgm:prSet/>
      <dgm:spPr/>
      <dgm:t>
        <a:bodyPr/>
        <a:lstStyle/>
        <a:p>
          <a:endParaRPr lang="en-US"/>
        </a:p>
      </dgm:t>
    </dgm:pt>
    <dgm:pt modelId="{1F006363-8F9F-4F34-A2F2-B4DDD24DA8CA}" type="sibTrans" cxnId="{ED5E27CF-7012-4B69-9CBD-DB0B7BC94300}">
      <dgm:prSet/>
      <dgm:spPr/>
      <dgm:t>
        <a:bodyPr/>
        <a:lstStyle/>
        <a:p>
          <a:endParaRPr lang="en-US"/>
        </a:p>
      </dgm:t>
    </dgm:pt>
    <dgm:pt modelId="{CB0604E2-EBD3-4D26-9F58-4073FFB35744}">
      <dgm:prSet/>
      <dgm:spPr/>
      <dgm:t>
        <a:bodyPr/>
        <a:lstStyle/>
        <a:p>
          <a:r>
            <a:rPr lang="cs-CZ"/>
            <a:t>Ochrana žen, mladistvých a tělesně postižených, právo na sociální zabezpečení.</a:t>
          </a:r>
          <a:endParaRPr lang="en-US"/>
        </a:p>
      </dgm:t>
    </dgm:pt>
    <dgm:pt modelId="{40294BA6-C3C0-4763-8169-F72791FC5CF1}" type="parTrans" cxnId="{B63EBACC-990E-43DD-9A27-17C4B4DA494D}">
      <dgm:prSet/>
      <dgm:spPr/>
      <dgm:t>
        <a:bodyPr/>
        <a:lstStyle/>
        <a:p>
          <a:endParaRPr lang="en-US"/>
        </a:p>
      </dgm:t>
    </dgm:pt>
    <dgm:pt modelId="{4BF4F845-174A-4D83-A3B3-499B446896B2}" type="sibTrans" cxnId="{B63EBACC-990E-43DD-9A27-17C4B4DA494D}">
      <dgm:prSet/>
      <dgm:spPr/>
      <dgm:t>
        <a:bodyPr/>
        <a:lstStyle/>
        <a:p>
          <a:endParaRPr lang="en-US"/>
        </a:p>
      </dgm:t>
    </dgm:pt>
    <dgm:pt modelId="{831ED62D-AF18-498C-9341-9C379910CAF5}">
      <dgm:prSet/>
      <dgm:spPr/>
      <dgm:t>
        <a:bodyPr/>
        <a:lstStyle/>
        <a:p>
          <a:r>
            <a:rPr lang="cs-CZ"/>
            <a:t>Ochrana rodiny a rodičovství, právo na vzdělání.</a:t>
          </a:r>
          <a:endParaRPr lang="en-US"/>
        </a:p>
      </dgm:t>
    </dgm:pt>
    <dgm:pt modelId="{C100DEF4-D486-4D6D-A5C6-57BEF841DA4E}" type="parTrans" cxnId="{89013971-999E-4B3B-9EFD-76F335869206}">
      <dgm:prSet/>
      <dgm:spPr/>
      <dgm:t>
        <a:bodyPr/>
        <a:lstStyle/>
        <a:p>
          <a:endParaRPr lang="en-US"/>
        </a:p>
      </dgm:t>
    </dgm:pt>
    <dgm:pt modelId="{ECC1B9F7-4C14-4E58-8ED6-82E4CE08BE11}" type="sibTrans" cxnId="{89013971-999E-4B3B-9EFD-76F335869206}">
      <dgm:prSet/>
      <dgm:spPr/>
      <dgm:t>
        <a:bodyPr/>
        <a:lstStyle/>
        <a:p>
          <a:endParaRPr lang="en-US"/>
        </a:p>
      </dgm:t>
    </dgm:pt>
    <dgm:pt modelId="{31AA0319-40EA-4142-9BBE-6BCC11185C36}" type="pres">
      <dgm:prSet presAssocID="{A3D37435-7C62-4702-9BC4-3CBB28F3AF7B}" presName="root" presStyleCnt="0">
        <dgm:presLayoutVars>
          <dgm:dir/>
          <dgm:resizeHandles val="exact"/>
        </dgm:presLayoutVars>
      </dgm:prSet>
      <dgm:spPr/>
    </dgm:pt>
    <dgm:pt modelId="{E628AD90-D726-4881-AE26-080A39DEB999}" type="pres">
      <dgm:prSet presAssocID="{ECF9707D-E984-465F-801A-3C71E65C3C86}" presName="compNode" presStyleCnt="0"/>
      <dgm:spPr/>
    </dgm:pt>
    <dgm:pt modelId="{D9DCDDA7-FB11-4A63-87CB-32BFD3E9E1C9}" type="pres">
      <dgm:prSet presAssocID="{ECF9707D-E984-465F-801A-3C71E65C3C86}" presName="bgRect" presStyleLbl="bgShp" presStyleIdx="0" presStyleCnt="5"/>
      <dgm:spPr/>
    </dgm:pt>
    <dgm:pt modelId="{81DC9289-E88F-47ED-803F-103CB5A0F70A}" type="pres">
      <dgm:prSet presAssocID="{ECF9707D-E984-465F-801A-3C71E65C3C8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64EE231F-371B-457F-B019-3F655E6B4424}" type="pres">
      <dgm:prSet presAssocID="{ECF9707D-E984-465F-801A-3C71E65C3C86}" presName="spaceRect" presStyleCnt="0"/>
      <dgm:spPr/>
    </dgm:pt>
    <dgm:pt modelId="{15A843B0-2EDD-4325-BF89-D5D319C0D887}" type="pres">
      <dgm:prSet presAssocID="{ECF9707D-E984-465F-801A-3C71E65C3C86}" presName="parTx" presStyleLbl="revTx" presStyleIdx="0" presStyleCnt="5">
        <dgm:presLayoutVars>
          <dgm:chMax val="0"/>
          <dgm:chPref val="0"/>
        </dgm:presLayoutVars>
      </dgm:prSet>
      <dgm:spPr/>
    </dgm:pt>
    <dgm:pt modelId="{18295F36-6EF9-413C-8596-50866A8CEEC8}" type="pres">
      <dgm:prSet presAssocID="{7ED912B1-95D8-4C00-A120-F3D788A117F6}" presName="sibTrans" presStyleCnt="0"/>
      <dgm:spPr/>
    </dgm:pt>
    <dgm:pt modelId="{41ECB57E-92E0-4A6D-AD62-75D31DE4AE78}" type="pres">
      <dgm:prSet presAssocID="{9CB237D2-5E96-43F9-9D3A-E9C0E859E868}" presName="compNode" presStyleCnt="0"/>
      <dgm:spPr/>
    </dgm:pt>
    <dgm:pt modelId="{8B9CE59F-A01A-47E2-BF98-884459099284}" type="pres">
      <dgm:prSet presAssocID="{9CB237D2-5E96-43F9-9D3A-E9C0E859E868}" presName="bgRect" presStyleLbl="bgShp" presStyleIdx="1" presStyleCnt="5"/>
      <dgm:spPr/>
    </dgm:pt>
    <dgm:pt modelId="{84ACA540-4053-4672-A439-9823E682260D}" type="pres">
      <dgm:prSet presAssocID="{9CB237D2-5E96-43F9-9D3A-E9C0E859E86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dnocení zákazníka zprava doleva"/>
        </a:ext>
      </dgm:extLst>
    </dgm:pt>
    <dgm:pt modelId="{C5C29710-E0ED-48B5-8228-801213B9C2C2}" type="pres">
      <dgm:prSet presAssocID="{9CB237D2-5E96-43F9-9D3A-E9C0E859E868}" presName="spaceRect" presStyleCnt="0"/>
      <dgm:spPr/>
    </dgm:pt>
    <dgm:pt modelId="{14F59F25-9064-44E3-B077-5448CC7A2224}" type="pres">
      <dgm:prSet presAssocID="{9CB237D2-5E96-43F9-9D3A-E9C0E859E868}" presName="parTx" presStyleLbl="revTx" presStyleIdx="1" presStyleCnt="5">
        <dgm:presLayoutVars>
          <dgm:chMax val="0"/>
          <dgm:chPref val="0"/>
        </dgm:presLayoutVars>
      </dgm:prSet>
      <dgm:spPr/>
    </dgm:pt>
    <dgm:pt modelId="{199DA548-7C9B-424A-AFEB-DAE7049A8D92}" type="pres">
      <dgm:prSet presAssocID="{83EC6113-866D-42F6-B9B9-58ED4FC68468}" presName="sibTrans" presStyleCnt="0"/>
      <dgm:spPr/>
    </dgm:pt>
    <dgm:pt modelId="{D2B794F9-2D8C-459C-B387-7EE6A3053E5B}" type="pres">
      <dgm:prSet presAssocID="{911BE8C8-7C30-47A6-822E-CA01EC420175}" presName="compNode" presStyleCnt="0"/>
      <dgm:spPr/>
    </dgm:pt>
    <dgm:pt modelId="{9DAE4089-E569-4376-B02F-9A04C629DD2B}" type="pres">
      <dgm:prSet presAssocID="{911BE8C8-7C30-47A6-822E-CA01EC420175}" presName="bgRect" presStyleLbl="bgShp" presStyleIdx="2" presStyleCnt="5"/>
      <dgm:spPr/>
    </dgm:pt>
    <dgm:pt modelId="{FFCA7676-110C-43C4-A741-B2E133DA8301}" type="pres">
      <dgm:prSet presAssocID="{911BE8C8-7C30-47A6-822E-CA01EC42017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ar"/>
        </a:ext>
      </dgm:extLst>
    </dgm:pt>
    <dgm:pt modelId="{D64237F9-996E-4584-9934-BEF5D21D27EF}" type="pres">
      <dgm:prSet presAssocID="{911BE8C8-7C30-47A6-822E-CA01EC420175}" presName="spaceRect" presStyleCnt="0"/>
      <dgm:spPr/>
    </dgm:pt>
    <dgm:pt modelId="{BD2AA699-92C5-401F-8008-81CD8B635634}" type="pres">
      <dgm:prSet presAssocID="{911BE8C8-7C30-47A6-822E-CA01EC420175}" presName="parTx" presStyleLbl="revTx" presStyleIdx="2" presStyleCnt="5">
        <dgm:presLayoutVars>
          <dgm:chMax val="0"/>
          <dgm:chPref val="0"/>
        </dgm:presLayoutVars>
      </dgm:prSet>
      <dgm:spPr/>
    </dgm:pt>
    <dgm:pt modelId="{98A07BBD-C659-445C-B57B-51A9BE5E148C}" type="pres">
      <dgm:prSet presAssocID="{1F006363-8F9F-4F34-A2F2-B4DDD24DA8CA}" presName="sibTrans" presStyleCnt="0"/>
      <dgm:spPr/>
    </dgm:pt>
    <dgm:pt modelId="{97436566-502A-4C81-BA88-CCC1F6EFD1DD}" type="pres">
      <dgm:prSet presAssocID="{CB0604E2-EBD3-4D26-9F58-4073FFB35744}" presName="compNode" presStyleCnt="0"/>
      <dgm:spPr/>
    </dgm:pt>
    <dgm:pt modelId="{7BEA9A77-75BA-4A2A-9E61-849C4D8B7AB4}" type="pres">
      <dgm:prSet presAssocID="{CB0604E2-EBD3-4D26-9F58-4073FFB35744}" presName="bgRect" presStyleLbl="bgShp" presStyleIdx="3" presStyleCnt="5"/>
      <dgm:spPr/>
    </dgm:pt>
    <dgm:pt modelId="{A369755E-8095-4098-9077-23D8BCBC3541}" type="pres">
      <dgm:prSet presAssocID="{CB0604E2-EBD3-4D26-9F58-4073FFB3574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soba na vozíku"/>
        </a:ext>
      </dgm:extLst>
    </dgm:pt>
    <dgm:pt modelId="{7E71147F-A104-4EDC-B9D8-8796CE92674C}" type="pres">
      <dgm:prSet presAssocID="{CB0604E2-EBD3-4D26-9F58-4073FFB35744}" presName="spaceRect" presStyleCnt="0"/>
      <dgm:spPr/>
    </dgm:pt>
    <dgm:pt modelId="{0F2E3C49-4E60-4923-8B33-663FD923F75E}" type="pres">
      <dgm:prSet presAssocID="{CB0604E2-EBD3-4D26-9F58-4073FFB35744}" presName="parTx" presStyleLbl="revTx" presStyleIdx="3" presStyleCnt="5">
        <dgm:presLayoutVars>
          <dgm:chMax val="0"/>
          <dgm:chPref val="0"/>
        </dgm:presLayoutVars>
      </dgm:prSet>
      <dgm:spPr/>
    </dgm:pt>
    <dgm:pt modelId="{12C676D2-0E9E-41B4-9D2E-5207F96A78E6}" type="pres">
      <dgm:prSet presAssocID="{4BF4F845-174A-4D83-A3B3-499B446896B2}" presName="sibTrans" presStyleCnt="0"/>
      <dgm:spPr/>
    </dgm:pt>
    <dgm:pt modelId="{48E9B7DC-1A90-4BA1-831A-A47FDBECE18C}" type="pres">
      <dgm:prSet presAssocID="{831ED62D-AF18-498C-9341-9C379910CAF5}" presName="compNode" presStyleCnt="0"/>
      <dgm:spPr/>
    </dgm:pt>
    <dgm:pt modelId="{E5F319E0-DBE5-47B0-8904-FBA87910EF04}" type="pres">
      <dgm:prSet presAssocID="{831ED62D-AF18-498C-9341-9C379910CAF5}" presName="bgRect" presStyleLbl="bgShp" presStyleIdx="4" presStyleCnt="5"/>
      <dgm:spPr/>
    </dgm:pt>
    <dgm:pt modelId="{D66B8D6B-4586-47BD-A079-942862BC2DC4}" type="pres">
      <dgm:prSet presAssocID="{831ED62D-AF18-498C-9341-9C379910CAF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dina se dvěma dětmi"/>
        </a:ext>
      </dgm:extLst>
    </dgm:pt>
    <dgm:pt modelId="{1D0BF241-2D3D-4DBF-B9D7-8F12379ED611}" type="pres">
      <dgm:prSet presAssocID="{831ED62D-AF18-498C-9341-9C379910CAF5}" presName="spaceRect" presStyleCnt="0"/>
      <dgm:spPr/>
    </dgm:pt>
    <dgm:pt modelId="{99F5BC05-5B79-492C-96DA-77B5060A59DE}" type="pres">
      <dgm:prSet presAssocID="{831ED62D-AF18-498C-9341-9C379910CAF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FA640E01-920C-43D4-8FBC-9F26F03875A0}" type="presOf" srcId="{CB0604E2-EBD3-4D26-9F58-4073FFB35744}" destId="{0F2E3C49-4E60-4923-8B33-663FD923F75E}" srcOrd="0" destOrd="0" presId="urn:microsoft.com/office/officeart/2018/2/layout/IconVerticalSolidList"/>
    <dgm:cxn modelId="{9F084211-8891-4CD7-B5AE-72DC2A675080}" type="presOf" srcId="{ECF9707D-E984-465F-801A-3C71E65C3C86}" destId="{15A843B0-2EDD-4325-BF89-D5D319C0D887}" srcOrd="0" destOrd="0" presId="urn:microsoft.com/office/officeart/2018/2/layout/IconVerticalSolidList"/>
    <dgm:cxn modelId="{91DCC226-FA5C-4CC4-A4CA-5C50B6F8FE09}" srcId="{A3D37435-7C62-4702-9BC4-3CBB28F3AF7B}" destId="{9CB237D2-5E96-43F9-9D3A-E9C0E859E868}" srcOrd="1" destOrd="0" parTransId="{82DB17E2-2F07-46F2-AD5D-94199965C412}" sibTransId="{83EC6113-866D-42F6-B9B9-58ED4FC68468}"/>
    <dgm:cxn modelId="{8C55E630-B168-4105-9187-C219AD42156F}" type="presOf" srcId="{9CB237D2-5E96-43F9-9D3A-E9C0E859E868}" destId="{14F59F25-9064-44E3-B077-5448CC7A2224}" srcOrd="0" destOrd="0" presId="urn:microsoft.com/office/officeart/2018/2/layout/IconVerticalSolidList"/>
    <dgm:cxn modelId="{89013971-999E-4B3B-9EFD-76F335869206}" srcId="{A3D37435-7C62-4702-9BC4-3CBB28F3AF7B}" destId="{831ED62D-AF18-498C-9341-9C379910CAF5}" srcOrd="4" destOrd="0" parTransId="{C100DEF4-D486-4D6D-A5C6-57BEF841DA4E}" sibTransId="{ECC1B9F7-4C14-4E58-8ED6-82E4CE08BE11}"/>
    <dgm:cxn modelId="{199D1A90-0130-442C-B81E-BDD22440200A}" type="presOf" srcId="{831ED62D-AF18-498C-9341-9C379910CAF5}" destId="{99F5BC05-5B79-492C-96DA-77B5060A59DE}" srcOrd="0" destOrd="0" presId="urn:microsoft.com/office/officeart/2018/2/layout/IconVerticalSolidList"/>
    <dgm:cxn modelId="{AD2527C6-41D7-49BF-9DCB-6A2B71474120}" type="presOf" srcId="{A3D37435-7C62-4702-9BC4-3CBB28F3AF7B}" destId="{31AA0319-40EA-4142-9BBE-6BCC11185C36}" srcOrd="0" destOrd="0" presId="urn:microsoft.com/office/officeart/2018/2/layout/IconVerticalSolidList"/>
    <dgm:cxn modelId="{B63EBACC-990E-43DD-9A27-17C4B4DA494D}" srcId="{A3D37435-7C62-4702-9BC4-3CBB28F3AF7B}" destId="{CB0604E2-EBD3-4D26-9F58-4073FFB35744}" srcOrd="3" destOrd="0" parTransId="{40294BA6-C3C0-4763-8169-F72791FC5CF1}" sibTransId="{4BF4F845-174A-4D83-A3B3-499B446896B2}"/>
    <dgm:cxn modelId="{ED5E27CF-7012-4B69-9CBD-DB0B7BC94300}" srcId="{A3D37435-7C62-4702-9BC4-3CBB28F3AF7B}" destId="{911BE8C8-7C30-47A6-822E-CA01EC420175}" srcOrd="2" destOrd="0" parTransId="{16283EFE-3B7C-42F9-B54D-2B5C7CDB4A72}" sibTransId="{1F006363-8F9F-4F34-A2F2-B4DDD24DA8CA}"/>
    <dgm:cxn modelId="{EF1CE3E0-704A-4D27-9C47-4585F7A9A84C}" type="presOf" srcId="{911BE8C8-7C30-47A6-822E-CA01EC420175}" destId="{BD2AA699-92C5-401F-8008-81CD8B635634}" srcOrd="0" destOrd="0" presId="urn:microsoft.com/office/officeart/2018/2/layout/IconVerticalSolidList"/>
    <dgm:cxn modelId="{B240ADEE-648C-4DA0-B61C-018DA0B13B84}" srcId="{A3D37435-7C62-4702-9BC4-3CBB28F3AF7B}" destId="{ECF9707D-E984-465F-801A-3C71E65C3C86}" srcOrd="0" destOrd="0" parTransId="{1D9F1308-E52E-4928-8B43-BCAA97BABA4B}" sibTransId="{7ED912B1-95D8-4C00-A120-F3D788A117F6}"/>
    <dgm:cxn modelId="{10DBC693-3B49-44B8-92A1-457CB46F0430}" type="presParOf" srcId="{31AA0319-40EA-4142-9BBE-6BCC11185C36}" destId="{E628AD90-D726-4881-AE26-080A39DEB999}" srcOrd="0" destOrd="0" presId="urn:microsoft.com/office/officeart/2018/2/layout/IconVerticalSolidList"/>
    <dgm:cxn modelId="{A2D767EF-A67E-4A25-9180-D3D9A9468F09}" type="presParOf" srcId="{E628AD90-D726-4881-AE26-080A39DEB999}" destId="{D9DCDDA7-FB11-4A63-87CB-32BFD3E9E1C9}" srcOrd="0" destOrd="0" presId="urn:microsoft.com/office/officeart/2018/2/layout/IconVerticalSolidList"/>
    <dgm:cxn modelId="{86B74BD8-1E5E-45F3-A202-59023120534E}" type="presParOf" srcId="{E628AD90-D726-4881-AE26-080A39DEB999}" destId="{81DC9289-E88F-47ED-803F-103CB5A0F70A}" srcOrd="1" destOrd="0" presId="urn:microsoft.com/office/officeart/2018/2/layout/IconVerticalSolidList"/>
    <dgm:cxn modelId="{5D7ED973-CBBB-48BD-BD9A-4ED828DDA47F}" type="presParOf" srcId="{E628AD90-D726-4881-AE26-080A39DEB999}" destId="{64EE231F-371B-457F-B019-3F655E6B4424}" srcOrd="2" destOrd="0" presId="urn:microsoft.com/office/officeart/2018/2/layout/IconVerticalSolidList"/>
    <dgm:cxn modelId="{6569984D-661C-4BFE-BA05-678A9E2898AF}" type="presParOf" srcId="{E628AD90-D726-4881-AE26-080A39DEB999}" destId="{15A843B0-2EDD-4325-BF89-D5D319C0D887}" srcOrd="3" destOrd="0" presId="urn:microsoft.com/office/officeart/2018/2/layout/IconVerticalSolidList"/>
    <dgm:cxn modelId="{9EEA1392-86FD-4D55-925D-E86CA5D929A4}" type="presParOf" srcId="{31AA0319-40EA-4142-9BBE-6BCC11185C36}" destId="{18295F36-6EF9-413C-8596-50866A8CEEC8}" srcOrd="1" destOrd="0" presId="urn:microsoft.com/office/officeart/2018/2/layout/IconVerticalSolidList"/>
    <dgm:cxn modelId="{9A36199C-6B2C-4C6B-90A9-A67F9633FAF5}" type="presParOf" srcId="{31AA0319-40EA-4142-9BBE-6BCC11185C36}" destId="{41ECB57E-92E0-4A6D-AD62-75D31DE4AE78}" srcOrd="2" destOrd="0" presId="urn:microsoft.com/office/officeart/2018/2/layout/IconVerticalSolidList"/>
    <dgm:cxn modelId="{38B1FE2D-68D8-47E9-AB77-81E0A5B9723F}" type="presParOf" srcId="{41ECB57E-92E0-4A6D-AD62-75D31DE4AE78}" destId="{8B9CE59F-A01A-47E2-BF98-884459099284}" srcOrd="0" destOrd="0" presId="urn:microsoft.com/office/officeart/2018/2/layout/IconVerticalSolidList"/>
    <dgm:cxn modelId="{2D246C90-3937-45FF-881F-D6F7AD18F6D7}" type="presParOf" srcId="{41ECB57E-92E0-4A6D-AD62-75D31DE4AE78}" destId="{84ACA540-4053-4672-A439-9823E682260D}" srcOrd="1" destOrd="0" presId="urn:microsoft.com/office/officeart/2018/2/layout/IconVerticalSolidList"/>
    <dgm:cxn modelId="{16B099EF-D604-45AB-8EBC-25014B3AC256}" type="presParOf" srcId="{41ECB57E-92E0-4A6D-AD62-75D31DE4AE78}" destId="{C5C29710-E0ED-48B5-8228-801213B9C2C2}" srcOrd="2" destOrd="0" presId="urn:microsoft.com/office/officeart/2018/2/layout/IconVerticalSolidList"/>
    <dgm:cxn modelId="{E5B6904C-9B6C-415C-818A-806F9D2A4AFE}" type="presParOf" srcId="{41ECB57E-92E0-4A6D-AD62-75D31DE4AE78}" destId="{14F59F25-9064-44E3-B077-5448CC7A2224}" srcOrd="3" destOrd="0" presId="urn:microsoft.com/office/officeart/2018/2/layout/IconVerticalSolidList"/>
    <dgm:cxn modelId="{44C51BC8-FFFA-4AE0-83C2-FD666942AC48}" type="presParOf" srcId="{31AA0319-40EA-4142-9BBE-6BCC11185C36}" destId="{199DA548-7C9B-424A-AFEB-DAE7049A8D92}" srcOrd="3" destOrd="0" presId="urn:microsoft.com/office/officeart/2018/2/layout/IconVerticalSolidList"/>
    <dgm:cxn modelId="{2BF6465B-EA10-4712-8B33-4E24D03904F7}" type="presParOf" srcId="{31AA0319-40EA-4142-9BBE-6BCC11185C36}" destId="{D2B794F9-2D8C-459C-B387-7EE6A3053E5B}" srcOrd="4" destOrd="0" presId="urn:microsoft.com/office/officeart/2018/2/layout/IconVerticalSolidList"/>
    <dgm:cxn modelId="{7B2BE5EB-72B8-4573-8DE0-47C0FE6763D7}" type="presParOf" srcId="{D2B794F9-2D8C-459C-B387-7EE6A3053E5B}" destId="{9DAE4089-E569-4376-B02F-9A04C629DD2B}" srcOrd="0" destOrd="0" presId="urn:microsoft.com/office/officeart/2018/2/layout/IconVerticalSolidList"/>
    <dgm:cxn modelId="{B7CC240C-922B-46A7-9B9F-08AAE4FE569D}" type="presParOf" srcId="{D2B794F9-2D8C-459C-B387-7EE6A3053E5B}" destId="{FFCA7676-110C-43C4-A741-B2E133DA8301}" srcOrd="1" destOrd="0" presId="urn:microsoft.com/office/officeart/2018/2/layout/IconVerticalSolidList"/>
    <dgm:cxn modelId="{2851213B-F013-4435-B84B-167E7B5E5CB3}" type="presParOf" srcId="{D2B794F9-2D8C-459C-B387-7EE6A3053E5B}" destId="{D64237F9-996E-4584-9934-BEF5D21D27EF}" srcOrd="2" destOrd="0" presId="urn:microsoft.com/office/officeart/2018/2/layout/IconVerticalSolidList"/>
    <dgm:cxn modelId="{239C7061-D5B5-4426-9909-EB555DE3AA13}" type="presParOf" srcId="{D2B794F9-2D8C-459C-B387-7EE6A3053E5B}" destId="{BD2AA699-92C5-401F-8008-81CD8B635634}" srcOrd="3" destOrd="0" presId="urn:microsoft.com/office/officeart/2018/2/layout/IconVerticalSolidList"/>
    <dgm:cxn modelId="{9AE68E14-2F06-427D-8C78-D83E1E01D7BC}" type="presParOf" srcId="{31AA0319-40EA-4142-9BBE-6BCC11185C36}" destId="{98A07BBD-C659-445C-B57B-51A9BE5E148C}" srcOrd="5" destOrd="0" presId="urn:microsoft.com/office/officeart/2018/2/layout/IconVerticalSolidList"/>
    <dgm:cxn modelId="{78BC5044-5077-4055-AD53-05951013E50D}" type="presParOf" srcId="{31AA0319-40EA-4142-9BBE-6BCC11185C36}" destId="{97436566-502A-4C81-BA88-CCC1F6EFD1DD}" srcOrd="6" destOrd="0" presId="urn:microsoft.com/office/officeart/2018/2/layout/IconVerticalSolidList"/>
    <dgm:cxn modelId="{E3F75C7B-5544-432D-B289-41B49B3C50D3}" type="presParOf" srcId="{97436566-502A-4C81-BA88-CCC1F6EFD1DD}" destId="{7BEA9A77-75BA-4A2A-9E61-849C4D8B7AB4}" srcOrd="0" destOrd="0" presId="urn:microsoft.com/office/officeart/2018/2/layout/IconVerticalSolidList"/>
    <dgm:cxn modelId="{04B5343D-31A3-4114-873B-CB33D7905DA5}" type="presParOf" srcId="{97436566-502A-4C81-BA88-CCC1F6EFD1DD}" destId="{A369755E-8095-4098-9077-23D8BCBC3541}" srcOrd="1" destOrd="0" presId="urn:microsoft.com/office/officeart/2018/2/layout/IconVerticalSolidList"/>
    <dgm:cxn modelId="{A72A56BE-5CB4-43FD-BF67-CA31BA19CC9C}" type="presParOf" srcId="{97436566-502A-4C81-BA88-CCC1F6EFD1DD}" destId="{7E71147F-A104-4EDC-B9D8-8796CE92674C}" srcOrd="2" destOrd="0" presId="urn:microsoft.com/office/officeart/2018/2/layout/IconVerticalSolidList"/>
    <dgm:cxn modelId="{F09D91CF-ABB4-464C-B5A7-21318A20D8B7}" type="presParOf" srcId="{97436566-502A-4C81-BA88-CCC1F6EFD1DD}" destId="{0F2E3C49-4E60-4923-8B33-663FD923F75E}" srcOrd="3" destOrd="0" presId="urn:microsoft.com/office/officeart/2018/2/layout/IconVerticalSolidList"/>
    <dgm:cxn modelId="{78F27F18-E68D-4200-947E-1A38BF015430}" type="presParOf" srcId="{31AA0319-40EA-4142-9BBE-6BCC11185C36}" destId="{12C676D2-0E9E-41B4-9D2E-5207F96A78E6}" srcOrd="7" destOrd="0" presId="urn:microsoft.com/office/officeart/2018/2/layout/IconVerticalSolidList"/>
    <dgm:cxn modelId="{AB6E474E-1874-41AC-9D96-66A8198B0996}" type="presParOf" srcId="{31AA0319-40EA-4142-9BBE-6BCC11185C36}" destId="{48E9B7DC-1A90-4BA1-831A-A47FDBECE18C}" srcOrd="8" destOrd="0" presId="urn:microsoft.com/office/officeart/2018/2/layout/IconVerticalSolidList"/>
    <dgm:cxn modelId="{CE810F15-8260-4E63-A5BC-06FFE1DB1059}" type="presParOf" srcId="{48E9B7DC-1A90-4BA1-831A-A47FDBECE18C}" destId="{E5F319E0-DBE5-47B0-8904-FBA87910EF04}" srcOrd="0" destOrd="0" presId="urn:microsoft.com/office/officeart/2018/2/layout/IconVerticalSolidList"/>
    <dgm:cxn modelId="{F0F033C6-9DF5-4377-84CB-A99399FE56A3}" type="presParOf" srcId="{48E9B7DC-1A90-4BA1-831A-A47FDBECE18C}" destId="{D66B8D6B-4586-47BD-A079-942862BC2DC4}" srcOrd="1" destOrd="0" presId="urn:microsoft.com/office/officeart/2018/2/layout/IconVerticalSolidList"/>
    <dgm:cxn modelId="{090ED61A-5B6C-4D1E-BB73-834DCFA2AC17}" type="presParOf" srcId="{48E9B7DC-1A90-4BA1-831A-A47FDBECE18C}" destId="{1D0BF241-2D3D-4DBF-B9D7-8F12379ED611}" srcOrd="2" destOrd="0" presId="urn:microsoft.com/office/officeart/2018/2/layout/IconVerticalSolidList"/>
    <dgm:cxn modelId="{A363877D-C3A7-4B12-B8F9-702D94C07133}" type="presParOf" srcId="{48E9B7DC-1A90-4BA1-831A-A47FDBECE18C}" destId="{99F5BC05-5B79-492C-96DA-77B5060A59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3A7063-0E06-4495-9EC6-87DFEAFDE30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0BE5115-56F8-41CD-B577-F21DB3AC0364}">
      <dgm:prSet/>
      <dgm:spPr/>
      <dgm:t>
        <a:bodyPr/>
        <a:lstStyle/>
        <a:p>
          <a:r>
            <a:rPr lang="cs-CZ"/>
            <a:t>Každý má právo domáhat se práva zákonným způsobem. </a:t>
          </a:r>
          <a:endParaRPr lang="en-US"/>
        </a:p>
      </dgm:t>
    </dgm:pt>
    <dgm:pt modelId="{11EF064E-6DDC-4F74-BB4F-628A51057DF6}" type="parTrans" cxnId="{F77365B2-88A9-40F5-BB5D-CA8EE4277D9D}">
      <dgm:prSet/>
      <dgm:spPr/>
      <dgm:t>
        <a:bodyPr/>
        <a:lstStyle/>
        <a:p>
          <a:endParaRPr lang="en-US"/>
        </a:p>
      </dgm:t>
    </dgm:pt>
    <dgm:pt modelId="{AE707D5E-CE1A-4D6C-944D-1BD9AF2CFEF2}" type="sibTrans" cxnId="{F77365B2-88A9-40F5-BB5D-CA8EE4277D9D}">
      <dgm:prSet/>
      <dgm:spPr/>
      <dgm:t>
        <a:bodyPr/>
        <a:lstStyle/>
        <a:p>
          <a:endParaRPr lang="en-US"/>
        </a:p>
      </dgm:t>
    </dgm:pt>
    <dgm:pt modelId="{C7135FFC-BC20-4094-B41A-4B2001615E25}">
      <dgm:prSet/>
      <dgm:spPr/>
      <dgm:t>
        <a:bodyPr/>
        <a:lstStyle/>
        <a:p>
          <a:r>
            <a:rPr lang="cs-CZ"/>
            <a:t>Každý má právo odepřít výpověď, jestliže by jí způsobil újmu sobě nebo osobě blízké.</a:t>
          </a:r>
          <a:endParaRPr lang="en-US"/>
        </a:p>
      </dgm:t>
    </dgm:pt>
    <dgm:pt modelId="{25376325-779E-4E3E-BB4C-C642AA9AB472}" type="parTrans" cxnId="{542FEA2F-B1CB-4D56-9401-CEACB3E86E83}">
      <dgm:prSet/>
      <dgm:spPr/>
      <dgm:t>
        <a:bodyPr/>
        <a:lstStyle/>
        <a:p>
          <a:endParaRPr lang="en-US"/>
        </a:p>
      </dgm:t>
    </dgm:pt>
    <dgm:pt modelId="{21C026A9-4F95-4083-B81E-D68DCACDE857}" type="sibTrans" cxnId="{542FEA2F-B1CB-4D56-9401-CEACB3E86E83}">
      <dgm:prSet/>
      <dgm:spPr/>
      <dgm:t>
        <a:bodyPr/>
        <a:lstStyle/>
        <a:p>
          <a:endParaRPr lang="en-US"/>
        </a:p>
      </dgm:t>
    </dgm:pt>
    <dgm:pt modelId="{A5F6C215-4306-4CFD-961D-B0B6F32B6CD4}">
      <dgm:prSet/>
      <dgm:spPr/>
      <dgm:t>
        <a:bodyPr/>
        <a:lstStyle/>
        <a:p>
          <a:r>
            <a:rPr lang="cs-CZ"/>
            <a:t>Nikdo nesmí být odňat svému zákonnému soudci. </a:t>
          </a:r>
          <a:endParaRPr lang="en-US"/>
        </a:p>
      </dgm:t>
    </dgm:pt>
    <dgm:pt modelId="{E5711C69-AD03-488C-817D-7CEEBEAE33D4}" type="parTrans" cxnId="{B543BD7B-BF6B-4A19-87F8-843A83BEBEC6}">
      <dgm:prSet/>
      <dgm:spPr/>
      <dgm:t>
        <a:bodyPr/>
        <a:lstStyle/>
        <a:p>
          <a:endParaRPr lang="en-US"/>
        </a:p>
      </dgm:t>
    </dgm:pt>
    <dgm:pt modelId="{B353CFDF-187C-4A44-B118-875654BBD870}" type="sibTrans" cxnId="{B543BD7B-BF6B-4A19-87F8-843A83BEBEC6}">
      <dgm:prSet/>
      <dgm:spPr/>
      <dgm:t>
        <a:bodyPr/>
        <a:lstStyle/>
        <a:p>
          <a:endParaRPr lang="en-US"/>
        </a:p>
      </dgm:t>
    </dgm:pt>
    <dgm:pt modelId="{12AA80EA-72DD-4C27-8347-62102C1B88B7}">
      <dgm:prSet/>
      <dgm:spPr/>
      <dgm:t>
        <a:bodyPr/>
        <a:lstStyle/>
        <a:p>
          <a:r>
            <a:rPr lang="cs-CZ"/>
            <a:t>Jen soud rozhoduje o vině či nevině </a:t>
          </a:r>
          <a:endParaRPr lang="en-US"/>
        </a:p>
      </dgm:t>
    </dgm:pt>
    <dgm:pt modelId="{4A46D4ED-1948-47E7-AC7D-5BD10190C478}" type="parTrans" cxnId="{6EB0A359-CA59-44F9-A2E6-CC8B3FD2CA00}">
      <dgm:prSet/>
      <dgm:spPr/>
      <dgm:t>
        <a:bodyPr/>
        <a:lstStyle/>
        <a:p>
          <a:endParaRPr lang="en-US"/>
        </a:p>
      </dgm:t>
    </dgm:pt>
    <dgm:pt modelId="{A71D7DB7-0893-4265-84EA-C4989E28FFE1}" type="sibTrans" cxnId="{6EB0A359-CA59-44F9-A2E6-CC8B3FD2CA00}">
      <dgm:prSet/>
      <dgm:spPr/>
      <dgm:t>
        <a:bodyPr/>
        <a:lstStyle/>
        <a:p>
          <a:endParaRPr lang="en-US"/>
        </a:p>
      </dgm:t>
    </dgm:pt>
    <dgm:pt modelId="{1E15345E-9CA3-4963-B6EE-B27DFB406D73}">
      <dgm:prSet/>
      <dgm:spPr/>
      <dgm:t>
        <a:bodyPr/>
        <a:lstStyle/>
        <a:p>
          <a:r>
            <a:rPr lang="cs-CZ"/>
            <a:t>Právo obhajoby. </a:t>
          </a:r>
          <a:endParaRPr lang="en-US"/>
        </a:p>
      </dgm:t>
    </dgm:pt>
    <dgm:pt modelId="{2663EDCB-77C8-4DD3-9666-D4270BD25ED5}" type="parTrans" cxnId="{477A87A9-6367-44AB-8315-FFE92F046176}">
      <dgm:prSet/>
      <dgm:spPr/>
      <dgm:t>
        <a:bodyPr/>
        <a:lstStyle/>
        <a:p>
          <a:endParaRPr lang="en-US"/>
        </a:p>
      </dgm:t>
    </dgm:pt>
    <dgm:pt modelId="{2C24A86A-5B88-4B2D-85F3-C1AD6AA7C2DF}" type="sibTrans" cxnId="{477A87A9-6367-44AB-8315-FFE92F046176}">
      <dgm:prSet/>
      <dgm:spPr/>
      <dgm:t>
        <a:bodyPr/>
        <a:lstStyle/>
        <a:p>
          <a:endParaRPr lang="en-US"/>
        </a:p>
      </dgm:t>
    </dgm:pt>
    <dgm:pt modelId="{F4C70EC5-EB0D-4A97-847A-05453BEC06FC}" type="pres">
      <dgm:prSet presAssocID="{0E3A7063-0E06-4495-9EC6-87DFEAFDE308}" presName="diagram" presStyleCnt="0">
        <dgm:presLayoutVars>
          <dgm:dir/>
          <dgm:resizeHandles val="exact"/>
        </dgm:presLayoutVars>
      </dgm:prSet>
      <dgm:spPr/>
    </dgm:pt>
    <dgm:pt modelId="{CEFA5A05-0FC6-4DBB-A72E-E47BE25CAEE2}" type="pres">
      <dgm:prSet presAssocID="{10BE5115-56F8-41CD-B577-F21DB3AC0364}" presName="node" presStyleLbl="node1" presStyleIdx="0" presStyleCnt="5">
        <dgm:presLayoutVars>
          <dgm:bulletEnabled val="1"/>
        </dgm:presLayoutVars>
      </dgm:prSet>
      <dgm:spPr/>
    </dgm:pt>
    <dgm:pt modelId="{31747F0A-B0BC-4D16-82B9-5EF150641346}" type="pres">
      <dgm:prSet presAssocID="{AE707D5E-CE1A-4D6C-944D-1BD9AF2CFEF2}" presName="sibTrans" presStyleCnt="0"/>
      <dgm:spPr/>
    </dgm:pt>
    <dgm:pt modelId="{88AE7227-3173-41E2-8868-0AC16058C0FB}" type="pres">
      <dgm:prSet presAssocID="{C7135FFC-BC20-4094-B41A-4B2001615E25}" presName="node" presStyleLbl="node1" presStyleIdx="1" presStyleCnt="5">
        <dgm:presLayoutVars>
          <dgm:bulletEnabled val="1"/>
        </dgm:presLayoutVars>
      </dgm:prSet>
      <dgm:spPr/>
    </dgm:pt>
    <dgm:pt modelId="{53F8F8F8-4783-4029-A1B4-D0D453D4587E}" type="pres">
      <dgm:prSet presAssocID="{21C026A9-4F95-4083-B81E-D68DCACDE857}" presName="sibTrans" presStyleCnt="0"/>
      <dgm:spPr/>
    </dgm:pt>
    <dgm:pt modelId="{3885AD1A-D19D-4831-9F70-B30CFE5AD4A7}" type="pres">
      <dgm:prSet presAssocID="{A5F6C215-4306-4CFD-961D-B0B6F32B6CD4}" presName="node" presStyleLbl="node1" presStyleIdx="2" presStyleCnt="5">
        <dgm:presLayoutVars>
          <dgm:bulletEnabled val="1"/>
        </dgm:presLayoutVars>
      </dgm:prSet>
      <dgm:spPr/>
    </dgm:pt>
    <dgm:pt modelId="{649C36F5-443E-4531-8CA3-409779BFB575}" type="pres">
      <dgm:prSet presAssocID="{B353CFDF-187C-4A44-B118-875654BBD870}" presName="sibTrans" presStyleCnt="0"/>
      <dgm:spPr/>
    </dgm:pt>
    <dgm:pt modelId="{E4F41AF8-CA7D-4B09-941D-26471ECD599B}" type="pres">
      <dgm:prSet presAssocID="{12AA80EA-72DD-4C27-8347-62102C1B88B7}" presName="node" presStyleLbl="node1" presStyleIdx="3" presStyleCnt="5">
        <dgm:presLayoutVars>
          <dgm:bulletEnabled val="1"/>
        </dgm:presLayoutVars>
      </dgm:prSet>
      <dgm:spPr/>
    </dgm:pt>
    <dgm:pt modelId="{330597C1-962A-4BBF-82AB-08E61EDC5686}" type="pres">
      <dgm:prSet presAssocID="{A71D7DB7-0893-4265-84EA-C4989E28FFE1}" presName="sibTrans" presStyleCnt="0"/>
      <dgm:spPr/>
    </dgm:pt>
    <dgm:pt modelId="{940B53CA-A0F2-42F6-930E-5EA257211D55}" type="pres">
      <dgm:prSet presAssocID="{1E15345E-9CA3-4963-B6EE-B27DFB406D73}" presName="node" presStyleLbl="node1" presStyleIdx="4" presStyleCnt="5">
        <dgm:presLayoutVars>
          <dgm:bulletEnabled val="1"/>
        </dgm:presLayoutVars>
      </dgm:prSet>
      <dgm:spPr/>
    </dgm:pt>
  </dgm:ptLst>
  <dgm:cxnLst>
    <dgm:cxn modelId="{40E7E51C-E043-49E5-A043-D88384C0E569}" type="presOf" srcId="{12AA80EA-72DD-4C27-8347-62102C1B88B7}" destId="{E4F41AF8-CA7D-4B09-941D-26471ECD599B}" srcOrd="0" destOrd="0" presId="urn:microsoft.com/office/officeart/2005/8/layout/default"/>
    <dgm:cxn modelId="{8038AC23-B625-4353-ABA6-82199AA19A33}" type="presOf" srcId="{10BE5115-56F8-41CD-B577-F21DB3AC0364}" destId="{CEFA5A05-0FC6-4DBB-A72E-E47BE25CAEE2}" srcOrd="0" destOrd="0" presId="urn:microsoft.com/office/officeart/2005/8/layout/default"/>
    <dgm:cxn modelId="{542FEA2F-B1CB-4D56-9401-CEACB3E86E83}" srcId="{0E3A7063-0E06-4495-9EC6-87DFEAFDE308}" destId="{C7135FFC-BC20-4094-B41A-4B2001615E25}" srcOrd="1" destOrd="0" parTransId="{25376325-779E-4E3E-BB4C-C642AA9AB472}" sibTransId="{21C026A9-4F95-4083-B81E-D68DCACDE857}"/>
    <dgm:cxn modelId="{7EDFF66B-96D3-43F4-8120-10E127744387}" type="presOf" srcId="{C7135FFC-BC20-4094-B41A-4B2001615E25}" destId="{88AE7227-3173-41E2-8868-0AC16058C0FB}" srcOrd="0" destOrd="0" presId="urn:microsoft.com/office/officeart/2005/8/layout/default"/>
    <dgm:cxn modelId="{6EB0A359-CA59-44F9-A2E6-CC8B3FD2CA00}" srcId="{0E3A7063-0E06-4495-9EC6-87DFEAFDE308}" destId="{12AA80EA-72DD-4C27-8347-62102C1B88B7}" srcOrd="3" destOrd="0" parTransId="{4A46D4ED-1948-47E7-AC7D-5BD10190C478}" sibTransId="{A71D7DB7-0893-4265-84EA-C4989E28FFE1}"/>
    <dgm:cxn modelId="{B543BD7B-BF6B-4A19-87F8-843A83BEBEC6}" srcId="{0E3A7063-0E06-4495-9EC6-87DFEAFDE308}" destId="{A5F6C215-4306-4CFD-961D-B0B6F32B6CD4}" srcOrd="2" destOrd="0" parTransId="{E5711C69-AD03-488C-817D-7CEEBEAE33D4}" sibTransId="{B353CFDF-187C-4A44-B118-875654BBD870}"/>
    <dgm:cxn modelId="{1E418A9E-1559-4D4B-956C-F0BB30D43D65}" type="presOf" srcId="{A5F6C215-4306-4CFD-961D-B0B6F32B6CD4}" destId="{3885AD1A-D19D-4831-9F70-B30CFE5AD4A7}" srcOrd="0" destOrd="0" presId="urn:microsoft.com/office/officeart/2005/8/layout/default"/>
    <dgm:cxn modelId="{477A87A9-6367-44AB-8315-FFE92F046176}" srcId="{0E3A7063-0E06-4495-9EC6-87DFEAFDE308}" destId="{1E15345E-9CA3-4963-B6EE-B27DFB406D73}" srcOrd="4" destOrd="0" parTransId="{2663EDCB-77C8-4DD3-9666-D4270BD25ED5}" sibTransId="{2C24A86A-5B88-4B2D-85F3-C1AD6AA7C2DF}"/>
    <dgm:cxn modelId="{F77365B2-88A9-40F5-BB5D-CA8EE4277D9D}" srcId="{0E3A7063-0E06-4495-9EC6-87DFEAFDE308}" destId="{10BE5115-56F8-41CD-B577-F21DB3AC0364}" srcOrd="0" destOrd="0" parTransId="{11EF064E-6DDC-4F74-BB4F-628A51057DF6}" sibTransId="{AE707D5E-CE1A-4D6C-944D-1BD9AF2CFEF2}"/>
    <dgm:cxn modelId="{399344C7-7390-45ED-89C0-89A2465920AB}" type="presOf" srcId="{0E3A7063-0E06-4495-9EC6-87DFEAFDE308}" destId="{F4C70EC5-EB0D-4A97-847A-05453BEC06FC}" srcOrd="0" destOrd="0" presId="urn:microsoft.com/office/officeart/2005/8/layout/default"/>
    <dgm:cxn modelId="{8471C4EA-4E35-4144-84F0-AD4F21B4897A}" type="presOf" srcId="{1E15345E-9CA3-4963-B6EE-B27DFB406D73}" destId="{940B53CA-A0F2-42F6-930E-5EA257211D55}" srcOrd="0" destOrd="0" presId="urn:microsoft.com/office/officeart/2005/8/layout/default"/>
    <dgm:cxn modelId="{AE1C0BCF-668B-4443-A39E-9DFD36887971}" type="presParOf" srcId="{F4C70EC5-EB0D-4A97-847A-05453BEC06FC}" destId="{CEFA5A05-0FC6-4DBB-A72E-E47BE25CAEE2}" srcOrd="0" destOrd="0" presId="urn:microsoft.com/office/officeart/2005/8/layout/default"/>
    <dgm:cxn modelId="{05771EF2-662A-4F05-B658-FDA86946A88D}" type="presParOf" srcId="{F4C70EC5-EB0D-4A97-847A-05453BEC06FC}" destId="{31747F0A-B0BC-4D16-82B9-5EF150641346}" srcOrd="1" destOrd="0" presId="urn:microsoft.com/office/officeart/2005/8/layout/default"/>
    <dgm:cxn modelId="{19579822-AB31-48AE-92C1-A46E68E008F2}" type="presParOf" srcId="{F4C70EC5-EB0D-4A97-847A-05453BEC06FC}" destId="{88AE7227-3173-41E2-8868-0AC16058C0FB}" srcOrd="2" destOrd="0" presId="urn:microsoft.com/office/officeart/2005/8/layout/default"/>
    <dgm:cxn modelId="{A176DD1B-E452-4411-87EC-B92D98FA0267}" type="presParOf" srcId="{F4C70EC5-EB0D-4A97-847A-05453BEC06FC}" destId="{53F8F8F8-4783-4029-A1B4-D0D453D4587E}" srcOrd="3" destOrd="0" presId="urn:microsoft.com/office/officeart/2005/8/layout/default"/>
    <dgm:cxn modelId="{96F40E2D-9E38-4336-A52D-D67F1CD0F437}" type="presParOf" srcId="{F4C70EC5-EB0D-4A97-847A-05453BEC06FC}" destId="{3885AD1A-D19D-4831-9F70-B30CFE5AD4A7}" srcOrd="4" destOrd="0" presId="urn:microsoft.com/office/officeart/2005/8/layout/default"/>
    <dgm:cxn modelId="{8619C3DE-7799-4614-A6AE-B5E6C560B775}" type="presParOf" srcId="{F4C70EC5-EB0D-4A97-847A-05453BEC06FC}" destId="{649C36F5-443E-4531-8CA3-409779BFB575}" srcOrd="5" destOrd="0" presId="urn:microsoft.com/office/officeart/2005/8/layout/default"/>
    <dgm:cxn modelId="{FAF1CDA0-C59E-4390-8727-106F93AF5EFB}" type="presParOf" srcId="{F4C70EC5-EB0D-4A97-847A-05453BEC06FC}" destId="{E4F41AF8-CA7D-4B09-941D-26471ECD599B}" srcOrd="6" destOrd="0" presId="urn:microsoft.com/office/officeart/2005/8/layout/default"/>
    <dgm:cxn modelId="{ACFBF045-1153-44FC-9E39-CB1CD2430857}" type="presParOf" srcId="{F4C70EC5-EB0D-4A97-847A-05453BEC06FC}" destId="{330597C1-962A-4BBF-82AB-08E61EDC5686}" srcOrd="7" destOrd="0" presId="urn:microsoft.com/office/officeart/2005/8/layout/default"/>
    <dgm:cxn modelId="{75D266BC-4322-4903-A8D4-D428AB73FD63}" type="presParOf" srcId="{F4C70EC5-EB0D-4A97-847A-05453BEC06FC}" destId="{940B53CA-A0F2-42F6-930E-5EA257211D5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D1D97-7E02-40E7-A456-667EA4C869D6}">
      <dsp:nvSpPr>
        <dsp:cNvPr id="0" name=""/>
        <dsp:cNvSpPr/>
      </dsp:nvSpPr>
      <dsp:spPr>
        <a:xfrm>
          <a:off x="0" y="1805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E4D428-3349-445F-AC75-72F817A964FF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1A392E-74A7-43E0-8B12-4B99B59FC7E2}">
      <dsp:nvSpPr>
        <dsp:cNvPr id="0" name=""/>
        <dsp:cNvSpPr/>
      </dsp:nvSpPr>
      <dsp:spPr>
        <a:xfrm>
          <a:off x="1057183" y="1805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Svoboda a rovnost všech lidí v jejich právech.</a:t>
          </a:r>
          <a:endParaRPr lang="en-US" sz="2200" kern="1200" dirty="0"/>
        </a:p>
      </dsp:txBody>
      <dsp:txXfrm>
        <a:off x="1057183" y="1805"/>
        <a:ext cx="9458416" cy="915310"/>
      </dsp:txXfrm>
    </dsp:sp>
    <dsp:sp modelId="{A669DEE2-6F49-4C38-AA40-4AFB734F9CF5}">
      <dsp:nvSpPr>
        <dsp:cNvPr id="0" name=""/>
        <dsp:cNvSpPr/>
      </dsp:nvSpPr>
      <dsp:spPr>
        <a:xfrm>
          <a:off x="0" y="1145944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9CC0CD-A2AA-4595-854A-244F29D61BBD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94B4D-108E-4BB1-A361-153B73C8E02A}">
      <dsp:nvSpPr>
        <dsp:cNvPr id="0" name=""/>
        <dsp:cNvSpPr/>
      </dsp:nvSpPr>
      <dsp:spPr>
        <a:xfrm>
          <a:off x="1057183" y="1145944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Právo na život, nedotknutelnost osoby a obydlí, nikdo nesmí být nucen k pracím a službám. </a:t>
          </a:r>
          <a:endParaRPr lang="en-US" sz="2200" kern="1200"/>
        </a:p>
      </dsp:txBody>
      <dsp:txXfrm>
        <a:off x="1057183" y="1145944"/>
        <a:ext cx="9458416" cy="915310"/>
      </dsp:txXfrm>
    </dsp:sp>
    <dsp:sp modelId="{2230FEA4-6870-481F-996A-43E57AAA8706}">
      <dsp:nvSpPr>
        <dsp:cNvPr id="0" name=""/>
        <dsp:cNvSpPr/>
      </dsp:nvSpPr>
      <dsp:spPr>
        <a:xfrm>
          <a:off x="0" y="2290082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195D7-DB0A-45CA-97EA-73750B0733F6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149FCB-52E0-4DA9-8D70-5B9F36823238}">
      <dsp:nvSpPr>
        <dsp:cNvPr id="0" name=""/>
        <dsp:cNvSpPr/>
      </dsp:nvSpPr>
      <dsp:spPr>
        <a:xfrm>
          <a:off x="1057183" y="2290082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Ochrana lidské důstojnosti, cti, pověsti a jména. </a:t>
          </a:r>
          <a:endParaRPr lang="en-US" sz="2200" kern="1200"/>
        </a:p>
      </dsp:txBody>
      <dsp:txXfrm>
        <a:off x="1057183" y="2290082"/>
        <a:ext cx="9458416" cy="915310"/>
      </dsp:txXfrm>
    </dsp:sp>
    <dsp:sp modelId="{54E02577-8FAF-4F4D-954A-8DD7C7984F8F}">
      <dsp:nvSpPr>
        <dsp:cNvPr id="0" name=""/>
        <dsp:cNvSpPr/>
      </dsp:nvSpPr>
      <dsp:spPr>
        <a:xfrm>
          <a:off x="0" y="3434221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C6237B-2B55-48DB-ABEB-02F5D4A2A32C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3BBBF-4C1A-4618-9C35-AB743D5B07AB}">
      <dsp:nvSpPr>
        <dsp:cNvPr id="0" name=""/>
        <dsp:cNvSpPr/>
      </dsp:nvSpPr>
      <dsp:spPr>
        <a:xfrm>
          <a:off x="1057183" y="3434221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Právo na majetek, listovní tajemství, svoboda pohybu a svoboda myšlení</a:t>
          </a:r>
          <a:endParaRPr lang="en-US" sz="2200" kern="1200"/>
        </a:p>
      </dsp:txBody>
      <dsp:txXfrm>
        <a:off x="1057183" y="3434221"/>
        <a:ext cx="9458416" cy="915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5DCE4-B131-4B85-9AED-E9C6142D88CE}">
      <dsp:nvSpPr>
        <dsp:cNvPr id="0" name=""/>
        <dsp:cNvSpPr/>
      </dsp:nvSpPr>
      <dsp:spPr>
        <a:xfrm>
          <a:off x="0" y="389031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Svoboda projevu. </a:t>
          </a:r>
          <a:endParaRPr lang="en-US" sz="2000" kern="1200"/>
        </a:p>
      </dsp:txBody>
      <dsp:txXfrm>
        <a:off x="0" y="389031"/>
        <a:ext cx="1749740" cy="1049844"/>
      </dsp:txXfrm>
    </dsp:sp>
    <dsp:sp modelId="{82F5AC09-3BD0-4FA2-89E7-A9503CB7F953}">
      <dsp:nvSpPr>
        <dsp:cNvPr id="0" name=""/>
        <dsp:cNvSpPr/>
      </dsp:nvSpPr>
      <dsp:spPr>
        <a:xfrm>
          <a:off x="1924715" y="389031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Ochrana menšin. </a:t>
          </a:r>
          <a:endParaRPr lang="en-US" sz="2000" kern="1200"/>
        </a:p>
      </dsp:txBody>
      <dsp:txXfrm>
        <a:off x="1924715" y="389031"/>
        <a:ext cx="1749740" cy="1049844"/>
      </dsp:txXfrm>
    </dsp:sp>
    <dsp:sp modelId="{CEE2D873-73E6-46D7-BC27-8FFBEF3080FA}">
      <dsp:nvSpPr>
        <dsp:cNvPr id="0" name=""/>
        <dsp:cNvSpPr/>
      </dsp:nvSpPr>
      <dsp:spPr>
        <a:xfrm>
          <a:off x="3849430" y="389031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Právo petiční. </a:t>
          </a:r>
          <a:endParaRPr lang="en-US" sz="2000" kern="1200"/>
        </a:p>
      </dsp:txBody>
      <dsp:txXfrm>
        <a:off x="3849430" y="389031"/>
        <a:ext cx="1749740" cy="1049844"/>
      </dsp:txXfrm>
    </dsp:sp>
    <dsp:sp modelId="{5C625D33-3B47-4FD3-BE26-A1F70F179F8C}">
      <dsp:nvSpPr>
        <dsp:cNvPr id="0" name=""/>
        <dsp:cNvSpPr/>
      </dsp:nvSpPr>
      <dsp:spPr>
        <a:xfrm>
          <a:off x="0" y="1613850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Shromažďovací právo. </a:t>
          </a:r>
          <a:endParaRPr lang="en-US" sz="2000" kern="1200"/>
        </a:p>
      </dsp:txBody>
      <dsp:txXfrm>
        <a:off x="0" y="1613850"/>
        <a:ext cx="1749740" cy="1049844"/>
      </dsp:txXfrm>
    </dsp:sp>
    <dsp:sp modelId="{77A28278-3521-47B8-908B-E3D4776D9241}">
      <dsp:nvSpPr>
        <dsp:cNvPr id="0" name=""/>
        <dsp:cNvSpPr/>
      </dsp:nvSpPr>
      <dsp:spPr>
        <a:xfrm>
          <a:off x="1924715" y="1613850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Sdružovací právo. </a:t>
          </a:r>
          <a:endParaRPr lang="en-US" sz="2000" kern="1200"/>
        </a:p>
      </dsp:txBody>
      <dsp:txXfrm>
        <a:off x="1924715" y="1613850"/>
        <a:ext cx="1749740" cy="1049844"/>
      </dsp:txXfrm>
    </dsp:sp>
    <dsp:sp modelId="{86C3FE8F-F31D-4A32-8695-FAF411807B9D}">
      <dsp:nvSpPr>
        <dsp:cNvPr id="0" name=""/>
        <dsp:cNvSpPr/>
      </dsp:nvSpPr>
      <dsp:spPr>
        <a:xfrm>
          <a:off x="3849430" y="1613850"/>
          <a:ext cx="1749740" cy="104984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/>
            <a:t>Právo účastnit se řízení státu.</a:t>
          </a:r>
          <a:endParaRPr lang="en-US" sz="2000" kern="1200"/>
        </a:p>
      </dsp:txBody>
      <dsp:txXfrm>
        <a:off x="3849430" y="1613850"/>
        <a:ext cx="1749740" cy="1049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B6C4A-1B9B-41A2-AD3F-38E069813317}">
      <dsp:nvSpPr>
        <dsp:cNvPr id="0" name=""/>
        <dsp:cNvSpPr/>
      </dsp:nvSpPr>
      <dsp:spPr>
        <a:xfrm>
          <a:off x="0" y="2471502"/>
          <a:ext cx="10907490" cy="16215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Občanům tvořícím národní nebo etnické menšiny se zaručuje všestranný rozvoj, zejména právo společně s jinými příslušníky menšiny rozvíjet vlastní kulturu, právo rozšiřovat a přijímat informace v jejich mateřském jazyku a sdružovat se v národnostních sdruženích. Podrobnosti stanoví zákon.</a:t>
          </a:r>
          <a:endParaRPr lang="en-US" sz="2300" kern="1200"/>
        </a:p>
      </dsp:txBody>
      <dsp:txXfrm>
        <a:off x="0" y="2471502"/>
        <a:ext cx="10907490" cy="1621573"/>
      </dsp:txXfrm>
    </dsp:sp>
    <dsp:sp modelId="{307ED1C3-FFA9-4FDD-BC2C-D5BB2202269F}">
      <dsp:nvSpPr>
        <dsp:cNvPr id="0" name=""/>
        <dsp:cNvSpPr/>
      </dsp:nvSpPr>
      <dsp:spPr>
        <a:xfrm rot="10800000">
          <a:off x="0" y="1846"/>
          <a:ext cx="10907490" cy="2493980"/>
        </a:xfrm>
        <a:prstGeom prst="upArrowCallou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Příslušnost ke kterékoli národnostní nebo etnické menšině nesmí být nikomu na újmu.</a:t>
          </a:r>
          <a:endParaRPr lang="en-US" sz="2300" kern="1200"/>
        </a:p>
      </dsp:txBody>
      <dsp:txXfrm rot="10800000">
        <a:off x="0" y="1846"/>
        <a:ext cx="10907490" cy="16205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CDDA7-FB11-4A63-87CB-32BFD3E9E1C9}">
      <dsp:nvSpPr>
        <dsp:cNvPr id="0" name=""/>
        <dsp:cNvSpPr/>
      </dsp:nvSpPr>
      <dsp:spPr>
        <a:xfrm>
          <a:off x="0" y="3616"/>
          <a:ext cx="4443413" cy="7703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C9289-E88F-47ED-803F-103CB5A0F70A}">
      <dsp:nvSpPr>
        <dsp:cNvPr id="0" name=""/>
        <dsp:cNvSpPr/>
      </dsp:nvSpPr>
      <dsp:spPr>
        <a:xfrm>
          <a:off x="233021" y="176938"/>
          <a:ext cx="423675" cy="4236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843B0-2EDD-4325-BF89-D5D319C0D887}">
      <dsp:nvSpPr>
        <dsp:cNvPr id="0" name=""/>
        <dsp:cNvSpPr/>
      </dsp:nvSpPr>
      <dsp:spPr>
        <a:xfrm>
          <a:off x="889719" y="3616"/>
          <a:ext cx="3553693" cy="770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25" tIns="81525" rIns="81525" bIns="81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Právo na svobodnou volbu povolání. </a:t>
          </a:r>
          <a:endParaRPr lang="en-US" sz="1500" kern="1200"/>
        </a:p>
      </dsp:txBody>
      <dsp:txXfrm>
        <a:off x="889719" y="3616"/>
        <a:ext cx="3553693" cy="770319"/>
      </dsp:txXfrm>
    </dsp:sp>
    <dsp:sp modelId="{8B9CE59F-A01A-47E2-BF98-884459099284}">
      <dsp:nvSpPr>
        <dsp:cNvPr id="0" name=""/>
        <dsp:cNvSpPr/>
      </dsp:nvSpPr>
      <dsp:spPr>
        <a:xfrm>
          <a:off x="0" y="966515"/>
          <a:ext cx="4443413" cy="7703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ACA540-4053-4672-A439-9823E682260D}">
      <dsp:nvSpPr>
        <dsp:cNvPr id="0" name=""/>
        <dsp:cNvSpPr/>
      </dsp:nvSpPr>
      <dsp:spPr>
        <a:xfrm>
          <a:off x="233021" y="1139837"/>
          <a:ext cx="423675" cy="4236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59F25-9064-44E3-B077-5448CC7A2224}">
      <dsp:nvSpPr>
        <dsp:cNvPr id="0" name=""/>
        <dsp:cNvSpPr/>
      </dsp:nvSpPr>
      <dsp:spPr>
        <a:xfrm>
          <a:off x="889719" y="966515"/>
          <a:ext cx="3553693" cy="770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25" tIns="81525" rIns="81525" bIns="81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Právo na práci, právo svobodně se sdružovat v odborových organizacích. </a:t>
          </a:r>
          <a:endParaRPr lang="en-US" sz="1500" kern="1200"/>
        </a:p>
      </dsp:txBody>
      <dsp:txXfrm>
        <a:off x="889719" y="966515"/>
        <a:ext cx="3553693" cy="770319"/>
      </dsp:txXfrm>
    </dsp:sp>
    <dsp:sp modelId="{9DAE4089-E569-4376-B02F-9A04C629DD2B}">
      <dsp:nvSpPr>
        <dsp:cNvPr id="0" name=""/>
        <dsp:cNvSpPr/>
      </dsp:nvSpPr>
      <dsp:spPr>
        <a:xfrm>
          <a:off x="0" y="1929415"/>
          <a:ext cx="4443413" cy="7703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A7676-110C-43C4-A741-B2E133DA8301}">
      <dsp:nvSpPr>
        <dsp:cNvPr id="0" name=""/>
        <dsp:cNvSpPr/>
      </dsp:nvSpPr>
      <dsp:spPr>
        <a:xfrm>
          <a:off x="233021" y="2102737"/>
          <a:ext cx="423675" cy="4236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AA699-92C5-401F-8008-81CD8B635634}">
      <dsp:nvSpPr>
        <dsp:cNvPr id="0" name=""/>
        <dsp:cNvSpPr/>
      </dsp:nvSpPr>
      <dsp:spPr>
        <a:xfrm>
          <a:off x="889719" y="1929415"/>
          <a:ext cx="3553693" cy="770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25" tIns="81525" rIns="81525" bIns="81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Právo na spravedlivou odměnu. </a:t>
          </a:r>
          <a:endParaRPr lang="en-US" sz="1500" kern="1200"/>
        </a:p>
      </dsp:txBody>
      <dsp:txXfrm>
        <a:off x="889719" y="1929415"/>
        <a:ext cx="3553693" cy="770319"/>
      </dsp:txXfrm>
    </dsp:sp>
    <dsp:sp modelId="{7BEA9A77-75BA-4A2A-9E61-849C4D8B7AB4}">
      <dsp:nvSpPr>
        <dsp:cNvPr id="0" name=""/>
        <dsp:cNvSpPr/>
      </dsp:nvSpPr>
      <dsp:spPr>
        <a:xfrm>
          <a:off x="0" y="2892314"/>
          <a:ext cx="4443413" cy="7703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9755E-8095-4098-9077-23D8BCBC3541}">
      <dsp:nvSpPr>
        <dsp:cNvPr id="0" name=""/>
        <dsp:cNvSpPr/>
      </dsp:nvSpPr>
      <dsp:spPr>
        <a:xfrm>
          <a:off x="233021" y="3065636"/>
          <a:ext cx="423675" cy="4236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E3C49-4E60-4923-8B33-663FD923F75E}">
      <dsp:nvSpPr>
        <dsp:cNvPr id="0" name=""/>
        <dsp:cNvSpPr/>
      </dsp:nvSpPr>
      <dsp:spPr>
        <a:xfrm>
          <a:off x="889719" y="2892314"/>
          <a:ext cx="3553693" cy="770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25" tIns="81525" rIns="81525" bIns="81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Ochrana žen, mladistvých a tělesně postižených, právo na sociální zabezpečení.</a:t>
          </a:r>
          <a:endParaRPr lang="en-US" sz="1500" kern="1200"/>
        </a:p>
      </dsp:txBody>
      <dsp:txXfrm>
        <a:off x="889719" y="2892314"/>
        <a:ext cx="3553693" cy="770319"/>
      </dsp:txXfrm>
    </dsp:sp>
    <dsp:sp modelId="{E5F319E0-DBE5-47B0-8904-FBA87910EF04}">
      <dsp:nvSpPr>
        <dsp:cNvPr id="0" name=""/>
        <dsp:cNvSpPr/>
      </dsp:nvSpPr>
      <dsp:spPr>
        <a:xfrm>
          <a:off x="0" y="3855213"/>
          <a:ext cx="4443413" cy="7703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B8D6B-4586-47BD-A079-942862BC2DC4}">
      <dsp:nvSpPr>
        <dsp:cNvPr id="0" name=""/>
        <dsp:cNvSpPr/>
      </dsp:nvSpPr>
      <dsp:spPr>
        <a:xfrm>
          <a:off x="233021" y="4028535"/>
          <a:ext cx="423675" cy="42367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5BC05-5B79-492C-96DA-77B5060A59DE}">
      <dsp:nvSpPr>
        <dsp:cNvPr id="0" name=""/>
        <dsp:cNvSpPr/>
      </dsp:nvSpPr>
      <dsp:spPr>
        <a:xfrm>
          <a:off x="889719" y="3855213"/>
          <a:ext cx="3553693" cy="770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25" tIns="81525" rIns="81525" bIns="8152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Ochrana rodiny a rodičovství, právo na vzdělání.</a:t>
          </a:r>
          <a:endParaRPr lang="en-US" sz="1500" kern="1200"/>
        </a:p>
      </dsp:txBody>
      <dsp:txXfrm>
        <a:off x="889719" y="3855213"/>
        <a:ext cx="3553693" cy="7703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A5A05-0FC6-4DBB-A72E-E47BE25CAEE2}">
      <dsp:nvSpPr>
        <dsp:cNvPr id="0" name=""/>
        <dsp:cNvSpPr/>
      </dsp:nvSpPr>
      <dsp:spPr>
        <a:xfrm>
          <a:off x="0" y="40290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Každý má právo domáhat se práva zákonným způsobem. </a:t>
          </a:r>
          <a:endParaRPr lang="en-US" sz="2500" kern="1200"/>
        </a:p>
      </dsp:txBody>
      <dsp:txXfrm>
        <a:off x="0" y="40290"/>
        <a:ext cx="3286125" cy="1971675"/>
      </dsp:txXfrm>
    </dsp:sp>
    <dsp:sp modelId="{88AE7227-3173-41E2-8868-0AC16058C0FB}">
      <dsp:nvSpPr>
        <dsp:cNvPr id="0" name=""/>
        <dsp:cNvSpPr/>
      </dsp:nvSpPr>
      <dsp:spPr>
        <a:xfrm>
          <a:off x="3614737" y="40290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Každý má právo odepřít výpověď, jestliže by jí způsobil újmu sobě nebo osobě blízké.</a:t>
          </a:r>
          <a:endParaRPr lang="en-US" sz="2500" kern="1200"/>
        </a:p>
      </dsp:txBody>
      <dsp:txXfrm>
        <a:off x="3614737" y="40290"/>
        <a:ext cx="3286125" cy="1971675"/>
      </dsp:txXfrm>
    </dsp:sp>
    <dsp:sp modelId="{3885AD1A-D19D-4831-9F70-B30CFE5AD4A7}">
      <dsp:nvSpPr>
        <dsp:cNvPr id="0" name=""/>
        <dsp:cNvSpPr/>
      </dsp:nvSpPr>
      <dsp:spPr>
        <a:xfrm>
          <a:off x="7229475" y="40290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Nikdo nesmí být odňat svému zákonnému soudci. </a:t>
          </a:r>
          <a:endParaRPr lang="en-US" sz="2500" kern="1200"/>
        </a:p>
      </dsp:txBody>
      <dsp:txXfrm>
        <a:off x="7229475" y="40290"/>
        <a:ext cx="3286125" cy="1971675"/>
      </dsp:txXfrm>
    </dsp:sp>
    <dsp:sp modelId="{E4F41AF8-CA7D-4B09-941D-26471ECD599B}">
      <dsp:nvSpPr>
        <dsp:cNvPr id="0" name=""/>
        <dsp:cNvSpPr/>
      </dsp:nvSpPr>
      <dsp:spPr>
        <a:xfrm>
          <a:off x="1807368" y="2340578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Jen soud rozhoduje o vině či nevině </a:t>
          </a:r>
          <a:endParaRPr lang="en-US" sz="2500" kern="1200"/>
        </a:p>
      </dsp:txBody>
      <dsp:txXfrm>
        <a:off x="1807368" y="2340578"/>
        <a:ext cx="3286125" cy="1971675"/>
      </dsp:txXfrm>
    </dsp:sp>
    <dsp:sp modelId="{940B53CA-A0F2-42F6-930E-5EA257211D55}">
      <dsp:nvSpPr>
        <dsp:cNvPr id="0" name=""/>
        <dsp:cNvSpPr/>
      </dsp:nvSpPr>
      <dsp:spPr>
        <a:xfrm>
          <a:off x="5422106" y="2340578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Právo obhajoby. </a:t>
          </a:r>
          <a:endParaRPr lang="en-US" sz="2500" kern="1200"/>
        </a:p>
      </dsp:txBody>
      <dsp:txXfrm>
        <a:off x="5422106" y="2340578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376A11-E4C6-4026-84B7-44734188B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761583-7158-4605-872C-47C401DD0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78595B-B083-4194-97CF-B56F8BF7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565D37-58FB-418C-AD91-CB28E8DD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A09616-0217-425C-BF7B-6E1179DC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45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43B6DA-23F3-4B1F-B6ED-51B0C3362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C8F29CA-4C74-4162-8AAF-7E6AC6A4A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967E46-6EBC-44F3-AF89-9BC7746F9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578C70-D941-44FA-AC2D-25840C1DE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C2D9D8-5CAE-440D-86B0-5885B733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7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7CC3057-237A-4BD5-8D41-1B46B127B3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2F3F47C-4DE2-4DBE-AEEE-CFD3E0A94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1B115B-DAD1-4A0D-9360-D18BFF4DB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B889A2-343F-4D45-B2B4-25AC0298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652231-0925-40CA-B6C5-7ED2C02D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16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023BD3-C419-4498-9366-5661D3BC7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CB8EC7-66C7-4D67-8B1E-E70C78166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35B25C-EF87-4C6C-8861-1B1261D9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E662A8-567A-443A-BDE4-08C030AF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723407-3894-4EAA-8B88-4754C2E71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40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E824F7-25E9-43DE-BA6D-A323A1AEC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31AADE-E0E3-46D0-8B55-96FE0D895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7121D1-F012-4B1D-8803-7B920050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E6FA7A-22CF-4013-8D9E-2940952E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E90BA9-D036-451F-9911-97DFAC4DF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1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5CCC9B-DAF0-43EA-98CA-B23B073AF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3F50C4-E1DF-4D02-B236-14F8EB8AD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2043E9C-D3F8-475B-9561-137B8591A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66693C-0306-4D79-B239-4B7F5E598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505CEB-3FC7-488E-BEC4-64C4C8A42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6B1894-5B66-4CF6-8DB2-1D584B9A7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55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EED64-835B-44D8-A2DF-7EFCD941F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90B143-5305-4251-B511-EAE5D271C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D3FD98-4359-421B-820B-A22F3FE9A4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30853D5-737C-4392-A4ED-CDC867F6F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F357B89-A941-4E65-846B-0272C6958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E7DC7EC-A4F1-4D76-B502-B36B7C89E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4D05CA1-6108-4184-9C21-29F09BA3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3879655-7565-43DD-AEA3-BA3AF936C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45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741268-476D-4AD0-8C8F-78F6F005B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7343007-4391-4A53-8378-FDFB5B2E5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63FAF-05A6-4340-B833-809E6C6AE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82DF07-52A4-4246-93D0-0E0189FE1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44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B3A1DCC-9195-40D3-8784-C18F08AF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4850307-D4A7-488B-8432-0AA2D8529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5E6A5B-392C-442B-96D7-21FA41414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4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08F70A-8134-4A76-96AF-BF0BC78B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A525EF-CE8A-4237-A444-D0CE79EE6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87DD43B-A000-4034-B215-D148E8F56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B66D07-9667-40EF-A779-60B4E9564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421F38-7110-4D17-8F07-E56CF78F0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B73F459-B95D-486A-A075-0AE146FB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29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978009-5BEF-4446-8F4E-C90D13F8A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4FFA3A2-5705-4C3A-B5A4-D023DC014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ABEEF6-6623-4018-A24D-46559677A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1FB1DE-E2AF-4736-BBC2-5E7941C4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6AF1593-4D3E-409E-A309-1E337AE0F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55D7FA0-DC46-4AF4-92BE-16D384A97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56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A4B2EFE-1887-4D8D-A45A-F847D9F9C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73CB6F-A14C-4D51-B248-40E4DA659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F99499-A001-44C5-96E1-9C80F53D5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04BA4-A05A-4829-9F51-9DCB68F8A4AC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888C79-408F-4145-8023-12BAB0AE0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7BEFE2-0E19-486B-8569-3311951D5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28A1C-0736-4D38-8DD3-7D5FD91454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18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cz/docs/laws/listina.html" TargetMode="External"/><Relationship Id="rId2" Type="http://schemas.openxmlformats.org/officeDocument/2006/relationships/hyperlink" Target="https://www.senat.cz/images/actions/11112_d9b3953b6ca9e610c35e563ba0a147c4_big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cz/docs/laws/listina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0354608-2C0B-45C8-8C8B-8E3ED2EF5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justice">
            <a:extLst>
              <a:ext uri="{FF2B5EF4-FFF2-40B4-BE49-F238E27FC236}">
                <a16:creationId xmlns:a16="http://schemas.microsoft.com/office/drawing/2014/main" id="{544E16CD-94B8-46CC-9D1D-6127681132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7EF2662-7D15-4DEF-ADE1-9E4E41701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58" y="5096933"/>
            <a:ext cx="7145676" cy="1646611"/>
          </a:xfrm>
        </p:spPr>
        <p:txBody>
          <a:bodyPr>
            <a:normAutofit fontScale="90000"/>
          </a:bodyPr>
          <a:lstStyle/>
          <a:p>
            <a:pPr algn="l"/>
            <a:r>
              <a:rPr lang="en-US" sz="6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LISTINA ZÁKLADNÍCH PRÁV A SVOBOD</a:t>
            </a:r>
            <a:endParaRPr lang="cs-CZ" sz="6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73" name="Freeform 5">
            <a:extLst>
              <a:ext uri="{FF2B5EF4-FFF2-40B4-BE49-F238E27FC236}">
                <a16:creationId xmlns:a16="http://schemas.microsoft.com/office/drawing/2014/main" id="{A69EB637-CEDE-43AD-8B65-DDD63C08F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0870" y="2245586"/>
            <a:ext cx="1262906" cy="110826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tx1">
              <a:alpha val="40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CDD7DB09-290B-4A1F-BFC1-51ED7C978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33975" y="911082"/>
            <a:ext cx="2048530" cy="1797684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tx1">
                <a:alpha val="6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5">
            <a:extLst>
              <a:ext uri="{FF2B5EF4-FFF2-40B4-BE49-F238E27FC236}">
                <a16:creationId xmlns:a16="http://schemas.microsoft.com/office/drawing/2014/main" id="{B0FAED46-1BF7-48DB-980D-571CD2A30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362936" y="1825453"/>
            <a:ext cx="799094" cy="701243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23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EF326-234D-4980-8DDD-A0F61E416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6B82DD-CCD9-4C73-BF66-31AA422F0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99" y="1803347"/>
            <a:ext cx="10515600" cy="4351338"/>
          </a:xfrm>
        </p:spPr>
        <p:txBody>
          <a:bodyPr/>
          <a:lstStyle/>
          <a:p>
            <a:r>
              <a:rPr lang="cs-CZ" dirty="0">
                <a:hlinkClick r:id="rId2"/>
              </a:rPr>
              <a:t>https://www.senat.cz/images/actions/11112_d9b3953b6ca9e610c35e563ba0a147c4_big.jpg</a:t>
            </a:r>
            <a:endParaRPr lang="cs-CZ" dirty="0"/>
          </a:p>
          <a:p>
            <a:r>
              <a:rPr lang="cs-CZ" dirty="0">
                <a:hlinkClick r:id="rId3"/>
              </a:rPr>
              <a:t>https://www.psp.cz/docs/laws/listina.html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Picture 2" descr="Image result for justice">
            <a:extLst>
              <a:ext uri="{FF2B5EF4-FFF2-40B4-BE49-F238E27FC236}">
                <a16:creationId xmlns:a16="http://schemas.microsoft.com/office/drawing/2014/main" id="{5BAAEB0D-95E2-466B-B3FA-F1F80FC89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34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LISTINA ZÁKLADNÍCH PRÁV A SVOBOD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2147CA0-EB07-470B-B5BE-EF161D5F858D}"/>
              </a:ext>
            </a:extLst>
          </p:cNvPr>
          <p:cNvSpPr txBox="1"/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Součástí</a:t>
            </a:r>
            <a:r>
              <a:rPr lang="en-US" sz="2000" dirty="0"/>
              <a:t> </a:t>
            </a:r>
            <a:r>
              <a:rPr lang="en-US" sz="2000" dirty="0" err="1"/>
              <a:t>ústavního</a:t>
            </a:r>
            <a:r>
              <a:rPr lang="en-US" sz="2000" dirty="0"/>
              <a:t> po </a:t>
            </a:r>
            <a:r>
              <a:rPr lang="en-US" sz="2000" dirty="0" err="1"/>
              <a:t>řádku</a:t>
            </a:r>
            <a:r>
              <a:rPr lang="en-US" sz="2000" dirty="0"/>
              <a:t> ČR je </a:t>
            </a:r>
            <a:r>
              <a:rPr lang="en-US" sz="2000" b="1" dirty="0"/>
              <a:t>LISTINA ZÁKLADNÍCH PRÁV A SVOBOD 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Vznikla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podkladě</a:t>
            </a:r>
            <a:r>
              <a:rPr lang="en-US" sz="2000" dirty="0"/>
              <a:t> </a:t>
            </a:r>
            <a:r>
              <a:rPr lang="en-US" sz="2000" dirty="0" err="1"/>
              <a:t>Všeobecné</a:t>
            </a:r>
            <a:r>
              <a:rPr lang="en-US" sz="2000" dirty="0"/>
              <a:t> </a:t>
            </a:r>
            <a:r>
              <a:rPr lang="en-US" sz="2000" dirty="0" err="1"/>
              <a:t>deklarace</a:t>
            </a:r>
            <a:r>
              <a:rPr lang="en-US" sz="2000" dirty="0"/>
              <a:t> </a:t>
            </a:r>
            <a:r>
              <a:rPr lang="en-US" sz="2000" dirty="0" err="1"/>
              <a:t>lidských</a:t>
            </a:r>
            <a:r>
              <a:rPr lang="en-US" sz="2000" dirty="0"/>
              <a:t> </a:t>
            </a:r>
            <a:r>
              <a:rPr lang="en-US" sz="2000" dirty="0" err="1"/>
              <a:t>práv</a:t>
            </a:r>
            <a:r>
              <a:rPr lang="en-US" sz="2000" dirty="0"/>
              <a:t> </a:t>
            </a:r>
            <a:r>
              <a:rPr lang="en-US" sz="2000" dirty="0" err="1"/>
              <a:t>přijaté</a:t>
            </a:r>
            <a:r>
              <a:rPr lang="en-US" sz="2000" dirty="0"/>
              <a:t> a </a:t>
            </a:r>
            <a:r>
              <a:rPr lang="en-US" sz="2000" dirty="0" err="1"/>
              <a:t>vyhlášené</a:t>
            </a:r>
            <a:r>
              <a:rPr lang="en-US" sz="2000" dirty="0"/>
              <a:t> </a:t>
            </a:r>
            <a:r>
              <a:rPr lang="en-US" sz="2000" dirty="0" err="1"/>
              <a:t>Valným</a:t>
            </a:r>
            <a:r>
              <a:rPr lang="en-US" sz="2000" dirty="0"/>
              <a:t> </a:t>
            </a:r>
            <a:r>
              <a:rPr lang="en-US" sz="2000" dirty="0" err="1"/>
              <a:t>shromážděním</a:t>
            </a:r>
            <a:r>
              <a:rPr lang="en-US" sz="2000" dirty="0"/>
              <a:t> OSN </a:t>
            </a:r>
            <a:r>
              <a:rPr lang="en-US" sz="2000" dirty="0" err="1"/>
              <a:t>roku</a:t>
            </a:r>
            <a:r>
              <a:rPr lang="en-US" sz="2000" dirty="0"/>
              <a:t> 1948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ČR se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řadí</a:t>
            </a:r>
            <a:r>
              <a:rPr lang="en-US" sz="2000" dirty="0"/>
              <a:t> </a:t>
            </a:r>
            <a:r>
              <a:rPr lang="en-US" sz="2000" dirty="0" err="1"/>
              <a:t>mezi</a:t>
            </a:r>
            <a:r>
              <a:rPr lang="en-US" sz="2000" dirty="0"/>
              <a:t> </a:t>
            </a:r>
            <a:r>
              <a:rPr lang="en-US" sz="2000" dirty="0" err="1"/>
              <a:t>demokratické</a:t>
            </a:r>
            <a:r>
              <a:rPr lang="en-US" sz="2000" dirty="0"/>
              <a:t> </a:t>
            </a:r>
            <a:r>
              <a:rPr lang="en-US" sz="2000" dirty="0" err="1"/>
              <a:t>právní</a:t>
            </a:r>
            <a:r>
              <a:rPr lang="en-US" sz="2000" dirty="0"/>
              <a:t> </a:t>
            </a:r>
            <a:r>
              <a:rPr lang="en-US" sz="2000" dirty="0" err="1"/>
              <a:t>státy</a:t>
            </a:r>
            <a:r>
              <a:rPr lang="en-US" sz="2000" dirty="0"/>
              <a:t>, </a:t>
            </a:r>
            <a:r>
              <a:rPr lang="en-US" sz="2000" dirty="0" err="1"/>
              <a:t>které</a:t>
            </a:r>
            <a:r>
              <a:rPr lang="en-US" sz="2000" dirty="0"/>
              <a:t> </a:t>
            </a:r>
            <a:r>
              <a:rPr lang="en-US" sz="2000" dirty="0" err="1"/>
              <a:t>respektují</a:t>
            </a:r>
            <a:r>
              <a:rPr lang="en-US" sz="2000" dirty="0"/>
              <a:t> </a:t>
            </a:r>
            <a:r>
              <a:rPr lang="en-US" sz="2000" dirty="0" err="1"/>
              <a:t>přirozená</a:t>
            </a:r>
            <a:r>
              <a:rPr lang="en-US" sz="2000" dirty="0"/>
              <a:t> </a:t>
            </a:r>
            <a:r>
              <a:rPr lang="en-US" sz="2000" dirty="0" err="1"/>
              <a:t>základní</a:t>
            </a:r>
            <a:r>
              <a:rPr lang="en-US" sz="2000" dirty="0"/>
              <a:t> </a:t>
            </a:r>
            <a:r>
              <a:rPr lang="en-US" sz="2000" dirty="0" err="1"/>
              <a:t>lidská</a:t>
            </a:r>
            <a:r>
              <a:rPr lang="en-US" sz="2000" dirty="0"/>
              <a:t> </a:t>
            </a:r>
            <a:r>
              <a:rPr lang="en-US" sz="2000" dirty="0" err="1"/>
              <a:t>práva</a:t>
            </a:r>
            <a:r>
              <a:rPr lang="en-US" sz="2000" dirty="0"/>
              <a:t> a </a:t>
            </a:r>
            <a:r>
              <a:rPr lang="en-US" sz="2000" dirty="0" err="1"/>
              <a:t>svobody</a:t>
            </a:r>
            <a:r>
              <a:rPr lang="en-US" sz="2000" dirty="0"/>
              <a:t> </a:t>
            </a:r>
            <a:r>
              <a:rPr lang="en-US" sz="2000" dirty="0" err="1"/>
              <a:t>svých</a:t>
            </a:r>
            <a:r>
              <a:rPr lang="en-US" sz="2000" dirty="0"/>
              <a:t> </a:t>
            </a:r>
            <a:r>
              <a:rPr lang="en-US" sz="2000" dirty="0" err="1"/>
              <a:t>občanů</a:t>
            </a: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7145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O</a:t>
            </a:r>
            <a:r>
              <a:rPr lang="en-US" sz="2000" dirty="0" err="1"/>
              <a:t>bsahuje</a:t>
            </a:r>
            <a:r>
              <a:rPr lang="en-US" sz="2000" dirty="0"/>
              <a:t> 44 </a:t>
            </a:r>
            <a:r>
              <a:rPr lang="en-US" sz="2000" dirty="0" err="1"/>
              <a:t>článků</a:t>
            </a:r>
            <a:r>
              <a:rPr lang="en-US" sz="2000" dirty="0"/>
              <a:t> (6 </a:t>
            </a:r>
            <a:r>
              <a:rPr lang="en-US" sz="2000" dirty="0" err="1"/>
              <a:t>hlav</a:t>
            </a:r>
            <a:r>
              <a:rPr lang="en-US" sz="2000" dirty="0"/>
              <a:t>), </a:t>
            </a:r>
            <a:r>
              <a:rPr lang="en-US" sz="2000" dirty="0" err="1"/>
              <a:t>které</a:t>
            </a:r>
            <a:r>
              <a:rPr lang="en-US" sz="2000" dirty="0"/>
              <a:t> se </a:t>
            </a:r>
            <a:r>
              <a:rPr lang="en-US" sz="2000" b="1" dirty="0" err="1"/>
              <a:t>věnují</a:t>
            </a:r>
            <a:r>
              <a:rPr lang="en-US" sz="2000" b="1" dirty="0"/>
              <a:t> 5 </a:t>
            </a:r>
            <a:r>
              <a:rPr lang="en-US" sz="2000" b="1" dirty="0" err="1"/>
              <a:t>základním</a:t>
            </a:r>
            <a:r>
              <a:rPr lang="en-US" sz="2000" b="1" dirty="0"/>
              <a:t> </a:t>
            </a:r>
            <a:r>
              <a:rPr lang="en-US" sz="2000" b="1" dirty="0" err="1"/>
              <a:t>okruhům</a:t>
            </a:r>
            <a:r>
              <a:rPr lang="en-US" sz="2000" b="1" dirty="0"/>
              <a:t> </a:t>
            </a:r>
            <a:r>
              <a:rPr lang="en-US" sz="2000" b="1" dirty="0" err="1"/>
              <a:t>práv</a:t>
            </a:r>
            <a:r>
              <a:rPr lang="en-US" sz="2000" b="1" dirty="0"/>
              <a:t>.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28BCC75-C9F5-4242-822B-C381AF6BD4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r="18089" b="1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justice">
            <a:extLst>
              <a:ext uri="{FF2B5EF4-FFF2-40B4-BE49-F238E27FC236}">
                <a16:creationId xmlns:a16="http://schemas.microsoft.com/office/drawing/2014/main" id="{19779B98-4501-4C7A-9CE5-16763DB4F3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25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 descr="Image result for justice">
            <a:extLst>
              <a:ext uri="{FF2B5EF4-FFF2-40B4-BE49-F238E27FC236}">
                <a16:creationId xmlns:a16="http://schemas.microsoft.com/office/drawing/2014/main" id="{0D7E7B4D-F4A1-4618-9476-14C2AF725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22F9423-F4B1-45D4-8445-E9991ECC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E70B44D-A020-455F-A429-045723DE1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897" y="518649"/>
            <a:ext cx="9882278" cy="1067634"/>
          </a:xfrm>
        </p:spPr>
        <p:txBody>
          <a:bodyPr anchor="ctr">
            <a:norm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ROZDĚLENÍ LIDSKÝCH PRÁV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628863"/>
            <a:ext cx="1128382" cy="847206"/>
            <a:chOff x="8183879" y="1000124"/>
            <a:chExt cx="1562267" cy="1172973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Obdélník 5">
            <a:extLst>
              <a:ext uri="{FF2B5EF4-FFF2-40B4-BE49-F238E27FC236}">
                <a16:creationId xmlns:a16="http://schemas.microsoft.com/office/drawing/2014/main" id="{B54E2206-DEAF-4E56-8D73-1491B71F8842}"/>
              </a:ext>
            </a:extLst>
          </p:cNvPr>
          <p:cNvSpPr/>
          <p:nvPr/>
        </p:nvSpPr>
        <p:spPr>
          <a:xfrm>
            <a:off x="3049031" y="1763657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https://www.psp.cz/docs/laws/listina.html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C4AC32F-ACD3-4E27-9118-4BB9D188CB3F}"/>
              </a:ext>
            </a:extLst>
          </p:cNvPr>
          <p:cNvSpPr txBox="1"/>
          <p:nvPr/>
        </p:nvSpPr>
        <p:spPr>
          <a:xfrm>
            <a:off x="3049031" y="1401617"/>
            <a:ext cx="386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5 ZÁKLADNÍCH PRÁV A SVOBOD </a:t>
            </a:r>
          </a:p>
        </p:txBody>
      </p:sp>
      <p:pic>
        <p:nvPicPr>
          <p:cNvPr id="26" name="Obrázek 25">
            <a:extLst>
              <a:ext uri="{FF2B5EF4-FFF2-40B4-BE49-F238E27FC236}">
                <a16:creationId xmlns:a16="http://schemas.microsoft.com/office/drawing/2014/main" id="{1C67D629-AC4D-43AF-8B4D-C65DA47C6A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092" b="507"/>
          <a:stretch/>
        </p:blipFill>
        <p:spPr>
          <a:xfrm>
            <a:off x="0" y="1878375"/>
            <a:ext cx="2183363" cy="3085511"/>
          </a:xfrm>
          <a:prstGeom prst="rect">
            <a:avLst/>
          </a:prstGeom>
        </p:spPr>
      </p:pic>
      <p:pic>
        <p:nvPicPr>
          <p:cNvPr id="28" name="Obrázek 27">
            <a:extLst>
              <a:ext uri="{FF2B5EF4-FFF2-40B4-BE49-F238E27FC236}">
                <a16:creationId xmlns:a16="http://schemas.microsoft.com/office/drawing/2014/main" id="{CA89C2D2-BE92-43B1-9A2B-678D8B26C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50" t="16454" r="40306"/>
          <a:stretch/>
        </p:blipFill>
        <p:spPr>
          <a:xfrm>
            <a:off x="5029200" y="2388637"/>
            <a:ext cx="2248678" cy="2590988"/>
          </a:xfrm>
          <a:prstGeom prst="rect">
            <a:avLst/>
          </a:prstGeom>
        </p:spPr>
      </p:pic>
      <p:pic>
        <p:nvPicPr>
          <p:cNvPr id="29" name="Obrázek 28">
            <a:extLst>
              <a:ext uri="{FF2B5EF4-FFF2-40B4-BE49-F238E27FC236}">
                <a16:creationId xmlns:a16="http://schemas.microsoft.com/office/drawing/2014/main" id="{BACC5BEA-30D9-493E-8046-5ECAF412E2F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19" r="20391"/>
          <a:stretch/>
        </p:blipFill>
        <p:spPr>
          <a:xfrm>
            <a:off x="7585788" y="1878375"/>
            <a:ext cx="2120111" cy="3101250"/>
          </a:xfrm>
          <a:prstGeom prst="rect">
            <a:avLst/>
          </a:prstGeom>
        </p:spPr>
      </p:pic>
      <p:pic>
        <p:nvPicPr>
          <p:cNvPr id="30" name="Obrázek 29">
            <a:extLst>
              <a:ext uri="{FF2B5EF4-FFF2-40B4-BE49-F238E27FC236}">
                <a16:creationId xmlns:a16="http://schemas.microsoft.com/office/drawing/2014/main" id="{8F6DED93-11C3-4E19-BD07-252FC94D43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34"/>
          <a:stretch/>
        </p:blipFill>
        <p:spPr>
          <a:xfrm>
            <a:off x="10013808" y="1878375"/>
            <a:ext cx="2178191" cy="3101250"/>
          </a:xfrm>
          <a:prstGeom prst="rect">
            <a:avLst/>
          </a:prstGeom>
        </p:spPr>
      </p:pic>
      <p:pic>
        <p:nvPicPr>
          <p:cNvPr id="31" name="Obrázek 30">
            <a:extLst>
              <a:ext uri="{FF2B5EF4-FFF2-40B4-BE49-F238E27FC236}">
                <a16:creationId xmlns:a16="http://schemas.microsoft.com/office/drawing/2014/main" id="{92B3ED56-561C-4D59-BBA8-7CE3376C68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5" t="16454" r="61276"/>
          <a:stretch/>
        </p:blipFill>
        <p:spPr>
          <a:xfrm>
            <a:off x="2621902" y="2388637"/>
            <a:ext cx="2099388" cy="2590988"/>
          </a:xfrm>
          <a:prstGeom prst="rect">
            <a:avLst/>
          </a:prstGeom>
        </p:spPr>
      </p:pic>
      <p:pic>
        <p:nvPicPr>
          <p:cNvPr id="15" name="Picture 2" descr="Image result for justice">
            <a:extLst>
              <a:ext uri="{FF2B5EF4-FFF2-40B4-BE49-F238E27FC236}">
                <a16:creationId xmlns:a16="http://schemas.microsoft.com/office/drawing/2014/main" id="{995F9775-CA9B-41F6-97E8-3E15B17669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30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83146-25F8-41DA-A226-E9691881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OBČANSKÁ PRÁVA </a:t>
            </a:r>
          </a:p>
        </p:txBody>
      </p:sp>
      <p:graphicFrame>
        <p:nvGraphicFramePr>
          <p:cNvPr id="14" name="Zástupný obsah 2">
            <a:extLst>
              <a:ext uri="{FF2B5EF4-FFF2-40B4-BE49-F238E27FC236}">
                <a16:creationId xmlns:a16="http://schemas.microsoft.com/office/drawing/2014/main" id="{0E632DA3-25C2-4890-BF5B-D627A76E96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4333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Image result for justice">
            <a:extLst>
              <a:ext uri="{FF2B5EF4-FFF2-40B4-BE49-F238E27FC236}">
                <a16:creationId xmlns:a16="http://schemas.microsoft.com/office/drawing/2014/main" id="{EA920265-A092-4706-85AD-D134483FAA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28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EDC94264-3734-4C03-8937-6DA015156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F928683-A408-4257-AF69-66FB198FD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44486"/>
            <a:ext cx="5599162" cy="1461778"/>
          </a:xfrm>
        </p:spPr>
        <p:txBody>
          <a:bodyPr>
            <a:normAutofit/>
          </a:bodyPr>
          <a:lstStyle/>
          <a:p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POLITICKÁ PRÁVA </a:t>
            </a:r>
          </a:p>
        </p:txBody>
      </p:sp>
      <p:pic>
        <p:nvPicPr>
          <p:cNvPr id="7" name="Picture 6" descr="Obsah obrázku zelená&#10;&#10;Popis byl vytvořen automaticky">
            <a:extLst>
              <a:ext uri="{FF2B5EF4-FFF2-40B4-BE49-F238E27FC236}">
                <a16:creationId xmlns:a16="http://schemas.microsoft.com/office/drawing/2014/main" id="{12434878-9B62-40BB-BA1D-6F387CBD74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34" r="16331" b="-2"/>
          <a:stretch/>
        </p:blipFill>
        <p:spPr>
          <a:xfrm>
            <a:off x="797875" y="844486"/>
            <a:ext cx="4719346" cy="4678488"/>
          </a:xfrm>
          <a:custGeom>
            <a:avLst/>
            <a:gdLst/>
            <a:ahLst/>
            <a:cxnLst/>
            <a:rect l="l" t="t" r="r" b="b"/>
            <a:pathLst>
              <a:path w="4192911" h="4156610">
                <a:moveTo>
                  <a:pt x="1838698" y="1236863"/>
                </a:moveTo>
                <a:cubicBezTo>
                  <a:pt x="3256289" y="1236863"/>
                  <a:pt x="3256289" y="1236863"/>
                  <a:pt x="3256289" y="1236863"/>
                </a:cubicBezTo>
                <a:cubicBezTo>
                  <a:pt x="3328012" y="1236863"/>
                  <a:pt x="3420831" y="1287495"/>
                  <a:pt x="3458802" y="1350784"/>
                </a:cubicBezTo>
                <a:cubicBezTo>
                  <a:pt x="4167597" y="2578597"/>
                  <a:pt x="4167597" y="2578597"/>
                  <a:pt x="4167597" y="2578597"/>
                </a:cubicBezTo>
                <a:cubicBezTo>
                  <a:pt x="4201349" y="2646105"/>
                  <a:pt x="4201349" y="2747368"/>
                  <a:pt x="4167597" y="2814877"/>
                </a:cubicBezTo>
                <a:cubicBezTo>
                  <a:pt x="3458802" y="4042689"/>
                  <a:pt x="3458802" y="4042689"/>
                  <a:pt x="3458802" y="4042689"/>
                </a:cubicBezTo>
                <a:cubicBezTo>
                  <a:pt x="3420831" y="4105979"/>
                  <a:pt x="3328012" y="4156610"/>
                  <a:pt x="3256289" y="4156610"/>
                </a:cubicBezTo>
                <a:lnTo>
                  <a:pt x="1838698" y="4156610"/>
                </a:lnTo>
                <a:cubicBezTo>
                  <a:pt x="1762756" y="4156610"/>
                  <a:pt x="1669938" y="4105979"/>
                  <a:pt x="1636186" y="4042689"/>
                </a:cubicBezTo>
                <a:cubicBezTo>
                  <a:pt x="927390" y="2814877"/>
                  <a:pt x="927390" y="2814877"/>
                  <a:pt x="927390" y="2814877"/>
                </a:cubicBezTo>
                <a:cubicBezTo>
                  <a:pt x="889419" y="2747368"/>
                  <a:pt x="889419" y="2646105"/>
                  <a:pt x="927390" y="2578597"/>
                </a:cubicBezTo>
                <a:cubicBezTo>
                  <a:pt x="1636186" y="1350784"/>
                  <a:pt x="1636186" y="1350784"/>
                  <a:pt x="1636186" y="1350784"/>
                </a:cubicBezTo>
                <a:cubicBezTo>
                  <a:pt x="1669938" y="1287495"/>
                  <a:pt x="1762756" y="1236863"/>
                  <a:pt x="1838698" y="1236863"/>
                </a:cubicBezTo>
                <a:close/>
                <a:moveTo>
                  <a:pt x="420944" y="553155"/>
                </a:moveTo>
                <a:cubicBezTo>
                  <a:pt x="1055903" y="553155"/>
                  <a:pt x="1055903" y="553155"/>
                  <a:pt x="1055903" y="553155"/>
                </a:cubicBezTo>
                <a:cubicBezTo>
                  <a:pt x="1088029" y="553155"/>
                  <a:pt x="1129604" y="575834"/>
                  <a:pt x="1146612" y="604182"/>
                </a:cubicBezTo>
                <a:cubicBezTo>
                  <a:pt x="1464091" y="1154137"/>
                  <a:pt x="1464091" y="1154137"/>
                  <a:pt x="1464091" y="1154137"/>
                </a:cubicBezTo>
                <a:cubicBezTo>
                  <a:pt x="1479209" y="1184375"/>
                  <a:pt x="1479209" y="1229732"/>
                  <a:pt x="1464091" y="1259970"/>
                </a:cubicBezTo>
                <a:cubicBezTo>
                  <a:pt x="1146612" y="1809925"/>
                  <a:pt x="1146612" y="1809925"/>
                  <a:pt x="1146612" y="1809925"/>
                </a:cubicBezTo>
                <a:cubicBezTo>
                  <a:pt x="1129604" y="1838274"/>
                  <a:pt x="1088029" y="1860952"/>
                  <a:pt x="1055903" y="1860952"/>
                </a:cubicBezTo>
                <a:lnTo>
                  <a:pt x="420944" y="1860952"/>
                </a:lnTo>
                <a:cubicBezTo>
                  <a:pt x="386928" y="1860952"/>
                  <a:pt x="345354" y="1838274"/>
                  <a:pt x="330235" y="1809925"/>
                </a:cubicBezTo>
                <a:cubicBezTo>
                  <a:pt x="12756" y="1259970"/>
                  <a:pt x="12756" y="1259970"/>
                  <a:pt x="12756" y="1259970"/>
                </a:cubicBezTo>
                <a:cubicBezTo>
                  <a:pt x="-4252" y="1229732"/>
                  <a:pt x="-4252" y="1184375"/>
                  <a:pt x="12756" y="1154137"/>
                </a:cubicBezTo>
                <a:cubicBezTo>
                  <a:pt x="330235" y="604182"/>
                  <a:pt x="330235" y="604182"/>
                  <a:pt x="330235" y="604182"/>
                </a:cubicBezTo>
                <a:cubicBezTo>
                  <a:pt x="345354" y="575834"/>
                  <a:pt x="386928" y="553155"/>
                  <a:pt x="420944" y="553155"/>
                </a:cubicBezTo>
                <a:close/>
                <a:moveTo>
                  <a:pt x="1611715" y="0"/>
                </a:moveTo>
                <a:cubicBezTo>
                  <a:pt x="2129284" y="0"/>
                  <a:pt x="2129284" y="0"/>
                  <a:pt x="2129284" y="0"/>
                </a:cubicBezTo>
                <a:cubicBezTo>
                  <a:pt x="2155470" y="0"/>
                  <a:pt x="2189358" y="18486"/>
                  <a:pt x="2203222" y="41593"/>
                </a:cubicBezTo>
                <a:cubicBezTo>
                  <a:pt x="2462006" y="489873"/>
                  <a:pt x="2462006" y="489873"/>
                  <a:pt x="2462006" y="489873"/>
                </a:cubicBezTo>
                <a:cubicBezTo>
                  <a:pt x="2474329" y="514520"/>
                  <a:pt x="2474329" y="551492"/>
                  <a:pt x="2462006" y="576140"/>
                </a:cubicBezTo>
                <a:cubicBezTo>
                  <a:pt x="2203222" y="1024419"/>
                  <a:pt x="2203222" y="1024419"/>
                  <a:pt x="2203222" y="1024419"/>
                </a:cubicBezTo>
                <a:cubicBezTo>
                  <a:pt x="2189358" y="1047526"/>
                  <a:pt x="2155470" y="1066012"/>
                  <a:pt x="2129284" y="1066012"/>
                </a:cubicBezTo>
                <a:lnTo>
                  <a:pt x="1611715" y="1066012"/>
                </a:lnTo>
                <a:cubicBezTo>
                  <a:pt x="1583988" y="1066012"/>
                  <a:pt x="1550100" y="1047526"/>
                  <a:pt x="1537777" y="1024419"/>
                </a:cubicBezTo>
                <a:cubicBezTo>
                  <a:pt x="1278993" y="576140"/>
                  <a:pt x="1278993" y="576140"/>
                  <a:pt x="1278993" y="576140"/>
                </a:cubicBezTo>
                <a:cubicBezTo>
                  <a:pt x="1265129" y="551492"/>
                  <a:pt x="1265129" y="514520"/>
                  <a:pt x="1278993" y="489873"/>
                </a:cubicBezTo>
                <a:cubicBezTo>
                  <a:pt x="1537777" y="41593"/>
                  <a:pt x="1537777" y="41593"/>
                  <a:pt x="1537777" y="41593"/>
                </a:cubicBezTo>
                <a:cubicBezTo>
                  <a:pt x="1550100" y="18486"/>
                  <a:pt x="1583988" y="0"/>
                  <a:pt x="1611715" y="0"/>
                </a:cubicBezTo>
                <a:close/>
              </a:path>
            </a:pathLst>
          </a:custGeom>
        </p:spPr>
      </p:pic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208421D-245F-4D7D-88C0-90F0D960FB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954886"/>
              </p:ext>
            </p:extLst>
          </p:nvPr>
        </p:nvGraphicFramePr>
        <p:xfrm>
          <a:off x="6095999" y="2470248"/>
          <a:ext cx="5599171" cy="3052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2" descr="Image result for justice">
            <a:extLst>
              <a:ext uri="{FF2B5EF4-FFF2-40B4-BE49-F238E27FC236}">
                <a16:creationId xmlns:a16="http://schemas.microsoft.com/office/drawing/2014/main" id="{0E83E388-E700-43DE-88AE-21E91B669D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56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2F9423-F4B1-45D4-8445-E9991ECC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2BEC9-2BAF-4E11-A0CE-7FB4BCA4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897" y="518649"/>
            <a:ext cx="9882278" cy="1067634"/>
          </a:xfrm>
        </p:spPr>
        <p:txBody>
          <a:bodyPr anchor="ctr">
            <a:normAutofit/>
          </a:bodyPr>
          <a:lstStyle/>
          <a:p>
            <a:r>
              <a:rPr lang="cs-CZ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PRÁVA NÁRODNOSTNÍCH A ETNICKÝCH MENŠIN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628863"/>
            <a:ext cx="1128382" cy="847206"/>
            <a:chOff x="8183879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90E84B8-BE62-4A86-B375-8DE5CC3F6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847855"/>
              </p:ext>
            </p:extLst>
          </p:nvPr>
        </p:nvGraphicFramePr>
        <p:xfrm>
          <a:off x="629854" y="1860604"/>
          <a:ext cx="10907490" cy="4094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2" descr="Image result for justice">
            <a:extLst>
              <a:ext uri="{FF2B5EF4-FFF2-40B4-BE49-F238E27FC236}">
                <a16:creationId xmlns:a16="http://schemas.microsoft.com/office/drawing/2014/main" id="{1698925C-1505-4D76-A3F3-93049F0659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16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93AD7-0160-4BDB-8091-0F2023715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67" y="609600"/>
            <a:ext cx="4532851" cy="5603310"/>
          </a:xfrm>
        </p:spPr>
        <p:txBody>
          <a:bodyPr>
            <a:norm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SOCIÁLNÍ PRÁVA </a:t>
            </a:r>
          </a:p>
        </p:txBody>
      </p:sp>
      <p:graphicFrame>
        <p:nvGraphicFramePr>
          <p:cNvPr id="7" name="Zástupný obsah 2">
            <a:extLst>
              <a:ext uri="{FF2B5EF4-FFF2-40B4-BE49-F238E27FC236}">
                <a16:creationId xmlns:a16="http://schemas.microsoft.com/office/drawing/2014/main" id="{0039E356-D3C7-449E-8065-589AEE1952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9719" y="1114425"/>
          <a:ext cx="4443413" cy="4629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Image result for justice">
            <a:extLst>
              <a:ext uri="{FF2B5EF4-FFF2-40B4-BE49-F238E27FC236}">
                <a16:creationId xmlns:a16="http://schemas.microsoft.com/office/drawing/2014/main" id="{2EECCBAB-BC9D-4CA8-AFB0-A7063D4D5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25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D69A3A-9BF1-48D9-A3BF-FA9C7AAD5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PRÁVO NA SOUDNÍ A JINOU OCHRANU 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94352148-0C6A-49C0-B1E0-6C9580BD7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888846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Image result for justice">
            <a:extLst>
              <a:ext uri="{FF2B5EF4-FFF2-40B4-BE49-F238E27FC236}">
                <a16:creationId xmlns:a16="http://schemas.microsoft.com/office/drawing/2014/main" id="{1CFB19F1-B739-4D6D-91B6-2829482205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14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36E6AD-EAA1-421C-8E79-E703AA90E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ZAMYŠLENÍ - ÚKOL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DF02A3-9020-429E-95AF-365D60665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Myslíš, že jsou všechny body lidských práv dodržovány?</a:t>
            </a:r>
          </a:p>
          <a:p>
            <a:r>
              <a:rPr lang="cs-CZ" dirty="0"/>
              <a:t>Zkus najít, kde a jak jsou/byla porušována lidská práva.</a:t>
            </a:r>
          </a:p>
          <a:p>
            <a:pPr lvl="1"/>
            <a:r>
              <a:rPr lang="cs-CZ" dirty="0"/>
              <a:t>Může to být z historie i aktuální situace někde ve světě.</a:t>
            </a:r>
          </a:p>
        </p:txBody>
      </p:sp>
      <p:pic>
        <p:nvPicPr>
          <p:cNvPr id="9" name="Picture 2" descr="Image result for justice">
            <a:extLst>
              <a:ext uri="{FF2B5EF4-FFF2-40B4-BE49-F238E27FC236}">
                <a16:creationId xmlns:a16="http://schemas.microsoft.com/office/drawing/2014/main" id="{664BE944-C6CE-4670-AEAB-A02E110E42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8" b="533"/>
          <a:stretch/>
        </p:blipFill>
        <p:spPr bwMode="auto">
          <a:xfrm>
            <a:off x="0" y="-787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13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407</Words>
  <Application>Microsoft Office PowerPoint</Application>
  <PresentationFormat>Širokoúhlá obrazovka</PresentationFormat>
  <Paragraphs>43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Bahnschrift</vt:lpstr>
      <vt:lpstr>Calibri</vt:lpstr>
      <vt:lpstr>Calibri Light</vt:lpstr>
      <vt:lpstr>Motiv Office</vt:lpstr>
      <vt:lpstr>LISTINA ZÁKLADNÍCH PRÁV A SVOBOD</vt:lpstr>
      <vt:lpstr>LISTINA ZÁKLADNÍCH PRÁV A SVOBOD</vt:lpstr>
      <vt:lpstr>ROZDĚLENÍ LIDSKÝCH PRÁV</vt:lpstr>
      <vt:lpstr>1. OBČANSKÁ PRÁVA </vt:lpstr>
      <vt:lpstr>2. POLITICKÁ PRÁVA </vt:lpstr>
      <vt:lpstr>3. PRÁVA NÁRODNOSTNÍCH A ETNICKÝCH MENŠIN</vt:lpstr>
      <vt:lpstr>4. SOCIÁLNÍ PRÁVA </vt:lpstr>
      <vt:lpstr>5. PRÁVO NA SOUDNÍ A JINOU OCHRANU </vt:lpstr>
      <vt:lpstr>K ZAMYŠLENÍ - ÚKOL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LISTINA ZÁKLADNÍCH PRÁV A SVOBOD</dc:title>
  <dc:creator>Erik Berger</dc:creator>
  <cp:lastModifiedBy>Erik Berger</cp:lastModifiedBy>
  <cp:revision>2</cp:revision>
  <dcterms:created xsi:type="dcterms:W3CDTF">2020-03-22T21:23:29Z</dcterms:created>
  <dcterms:modified xsi:type="dcterms:W3CDTF">2020-03-22T21:54:56Z</dcterms:modified>
</cp:coreProperties>
</file>