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8E1D0"/>
    <a:srgbClr val="C10F8E"/>
    <a:srgbClr val="FA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CAB7-D13D-438B-A9BA-EEB77EBF58BF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A4A1-C538-4496-979D-683B4C8946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60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bOZHLJeTy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669" y="565083"/>
            <a:ext cx="8693287" cy="2743562"/>
          </a:xfrm>
        </p:spPr>
        <p:txBody>
          <a:bodyPr>
            <a:normAutofit/>
          </a:bodyPr>
          <a:lstStyle/>
          <a:p>
            <a:pPr algn="l"/>
            <a:r>
              <a:rPr lang="cs-CZ" sz="3500" b="1" dirty="0" smtClean="0">
                <a:solidFill>
                  <a:schemeClr val="tx2">
                    <a:lumMod val="75000"/>
                  </a:schemeClr>
                </a:solidFill>
              </a:rPr>
              <a:t>Téma: </a:t>
            </a:r>
            <a:r>
              <a:rPr lang="cs-CZ" sz="3500" b="1" dirty="0" smtClean="0">
                <a:solidFill>
                  <a:schemeClr val="tx2">
                    <a:lumMod val="75000"/>
                  </a:schemeClr>
                </a:solidFill>
              </a:rPr>
              <a:t>Principát, Adoptivní císaři</a:t>
            </a:r>
            <a:r>
              <a:rPr lang="cs-CZ" sz="3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tx2">
                    <a:lumMod val="75000"/>
                  </a:schemeClr>
                </a:solidFill>
              </a:rPr>
            </a:b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2060" y="1616225"/>
            <a:ext cx="8801807" cy="4032448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cs-CZ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Pusť </a:t>
            </a:r>
            <a:r>
              <a:rPr lang="cs-CZ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 video: </a:t>
            </a:r>
            <a:r>
              <a:rPr lang="cs-CZ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cs-CZ" sz="2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www.youtube.com/watch?v=BbOZHLJeTyw</a:t>
            </a:r>
            <a:endParaRPr lang="cs-CZ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AutoNum type="arabicPeriod"/>
            </a:pPr>
            <a:r>
              <a:rPr lang="cs-CZ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Opakování - PS (Řím od strany 40) moje vydání str. 45 / </a:t>
            </a:r>
            <a:r>
              <a:rPr lang="cs-CZ" sz="2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cv</a:t>
            </a:r>
            <a:r>
              <a:rPr lang="cs-CZ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 14, 16, str. 46/cv.22</a:t>
            </a:r>
            <a:endParaRPr lang="cs-CZ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AutoNum type="arabicPeriod"/>
            </a:pPr>
            <a:endParaRPr lang="cs-CZ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cs-CZ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AutoNum type="arabicPeriod"/>
            </a:pPr>
            <a:endParaRPr lang="cs-CZ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7814" y="172668"/>
            <a:ext cx="8352928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4500" dirty="0">
                <a:solidFill>
                  <a:prstClr val="black"/>
                </a:solidFill>
                <a:ea typeface="+mj-ea"/>
                <a:cs typeface="+mj-cs"/>
              </a:rPr>
              <a:t>Dějepis 6.C– instrukce </a:t>
            </a:r>
            <a:r>
              <a:rPr lang="cs-CZ" sz="4500" dirty="0" smtClean="0">
                <a:solidFill>
                  <a:prstClr val="black"/>
                </a:solidFill>
                <a:ea typeface="+mj-ea"/>
                <a:cs typeface="+mj-cs"/>
              </a:rPr>
              <a:t>(8.6.-12.6</a:t>
            </a:r>
            <a:r>
              <a:rPr lang="cs-CZ" sz="4500" dirty="0" smtClean="0">
                <a:solidFill>
                  <a:prstClr val="black"/>
                </a:solidFill>
                <a:ea typeface="+mj-ea"/>
                <a:cs typeface="+mj-cs"/>
              </a:rPr>
              <a:t>.)</a:t>
            </a:r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37068" y="643303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Dotazy : </a:t>
            </a: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k.valisova@centrum.cz</a:t>
            </a:r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10996" r="20611" b="63920"/>
          <a:stretch/>
        </p:blipFill>
        <p:spPr bwMode="auto">
          <a:xfrm>
            <a:off x="237068" y="2981641"/>
            <a:ext cx="8136904" cy="152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22254" r="21250" b="67898"/>
          <a:stretch/>
        </p:blipFill>
        <p:spPr bwMode="auto">
          <a:xfrm>
            <a:off x="608290" y="4715397"/>
            <a:ext cx="8122452" cy="6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29830" r="27745" b="57860"/>
          <a:stretch/>
        </p:blipFill>
        <p:spPr bwMode="auto">
          <a:xfrm>
            <a:off x="353553" y="5373216"/>
            <a:ext cx="8631383" cy="90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5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49</Words>
  <Application>Microsoft Office PowerPoint</Application>
  <PresentationFormat>Předvádění na obrazovce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Téma: Principát, Adoptivní císaři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Téma: Život ve starém Řecku + opakování</dc:title>
  <dc:creator>PC</dc:creator>
  <cp:lastModifiedBy>Uživatel systému Windows</cp:lastModifiedBy>
  <cp:revision>30</cp:revision>
  <dcterms:created xsi:type="dcterms:W3CDTF">2020-04-24T07:23:33Z</dcterms:created>
  <dcterms:modified xsi:type="dcterms:W3CDTF">2020-06-05T16:18:59Z</dcterms:modified>
</cp:coreProperties>
</file>